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66"/>
  </p:notesMasterIdLst>
  <p:sldIdLst>
    <p:sldId id="553" r:id="rId4"/>
    <p:sldId id="554" r:id="rId5"/>
    <p:sldId id="647" r:id="rId6"/>
    <p:sldId id="649" r:id="rId7"/>
    <p:sldId id="650" r:id="rId8"/>
    <p:sldId id="651" r:id="rId9"/>
    <p:sldId id="718" r:id="rId10"/>
    <p:sldId id="719" r:id="rId11"/>
    <p:sldId id="720" r:id="rId12"/>
    <p:sldId id="721" r:id="rId13"/>
    <p:sldId id="722" r:id="rId14"/>
    <p:sldId id="666" r:id="rId15"/>
    <p:sldId id="667" r:id="rId16"/>
    <p:sldId id="669" r:id="rId17"/>
    <p:sldId id="723" r:id="rId18"/>
    <p:sldId id="725" r:id="rId19"/>
    <p:sldId id="670" r:id="rId20"/>
    <p:sldId id="726" r:id="rId21"/>
    <p:sldId id="727" r:id="rId22"/>
    <p:sldId id="728" r:id="rId23"/>
    <p:sldId id="729" r:id="rId24"/>
    <p:sldId id="731" r:id="rId25"/>
    <p:sldId id="733" r:id="rId26"/>
    <p:sldId id="734" r:id="rId27"/>
    <p:sldId id="735" r:id="rId28"/>
    <p:sldId id="736" r:id="rId29"/>
    <p:sldId id="737" r:id="rId30"/>
    <p:sldId id="738" r:id="rId31"/>
    <p:sldId id="739" r:id="rId32"/>
    <p:sldId id="745" r:id="rId33"/>
    <p:sldId id="741" r:id="rId34"/>
    <p:sldId id="742" r:id="rId35"/>
    <p:sldId id="743" r:id="rId36"/>
    <p:sldId id="744" r:id="rId37"/>
    <p:sldId id="750" r:id="rId38"/>
    <p:sldId id="746" r:id="rId39"/>
    <p:sldId id="751" r:id="rId40"/>
    <p:sldId id="747" r:id="rId41"/>
    <p:sldId id="752" r:id="rId42"/>
    <p:sldId id="748" r:id="rId43"/>
    <p:sldId id="753" r:id="rId44"/>
    <p:sldId id="749" r:id="rId45"/>
    <p:sldId id="754" r:id="rId46"/>
    <p:sldId id="756" r:id="rId47"/>
    <p:sldId id="759" r:id="rId48"/>
    <p:sldId id="760" r:id="rId49"/>
    <p:sldId id="758" r:id="rId50"/>
    <p:sldId id="766" r:id="rId51"/>
    <p:sldId id="763" r:id="rId52"/>
    <p:sldId id="768" r:id="rId53"/>
    <p:sldId id="767" r:id="rId54"/>
    <p:sldId id="769" r:id="rId55"/>
    <p:sldId id="764" r:id="rId56"/>
    <p:sldId id="771" r:id="rId57"/>
    <p:sldId id="772" r:id="rId58"/>
    <p:sldId id="770" r:id="rId59"/>
    <p:sldId id="775" r:id="rId60"/>
    <p:sldId id="773" r:id="rId61"/>
    <p:sldId id="774" r:id="rId62"/>
    <p:sldId id="776" r:id="rId63"/>
    <p:sldId id="777" r:id="rId64"/>
    <p:sldId id="778" r:id="rId65"/>
  </p:sldIdLst>
  <p:sldSz cx="9144000" cy="6858000" type="screen4x3"/>
  <p:notesSz cx="6858000" cy="9144000"/>
  <p:custDataLst>
    <p:tags r:id="rId70"/>
  </p:custDataLst>
  <p:defaultTextStyle>
    <a:defPPr>
      <a:defRPr lang="zh-CN"/>
    </a:defPPr>
    <a:lvl1pPr marL="0" lvl="0" indent="0" algn="l" defTabSz="914400" rtl="0" eaLnBrk="0" fontAlgn="base" latinLnBrk="0" hangingPunct="0">
      <a:lnSpc>
        <a:spcPct val="100000"/>
      </a:lnSpc>
      <a:spcBef>
        <a:spcPct val="0"/>
      </a:spcBef>
      <a:spcAft>
        <a:spcPct val="0"/>
      </a:spcAft>
      <a:buNone/>
      <a:defRPr sz="2600" b="0" i="0" u="none" kern="1200" baseline="0">
        <a:solidFill>
          <a:schemeClr val="tx1"/>
        </a:solidFill>
        <a:latin typeface="Tahoma" panose="020B0604030504040204" pitchFamily="34" charset="0"/>
        <a:ea typeface="黑体" panose="02010609060101010101" pitchFamily="49" charset="-122"/>
        <a:cs typeface="+mn-cs"/>
      </a:defRPr>
    </a:lvl1pPr>
    <a:lvl2pPr marL="457200" lvl="1" indent="0" algn="l" defTabSz="914400" rtl="0" eaLnBrk="0" fontAlgn="base" latinLnBrk="0" hangingPunct="0">
      <a:lnSpc>
        <a:spcPct val="100000"/>
      </a:lnSpc>
      <a:spcBef>
        <a:spcPct val="0"/>
      </a:spcBef>
      <a:spcAft>
        <a:spcPct val="0"/>
      </a:spcAft>
      <a:buNone/>
      <a:defRPr sz="2600" b="0" i="0" u="none" kern="1200" baseline="0">
        <a:solidFill>
          <a:schemeClr val="tx1"/>
        </a:solidFill>
        <a:latin typeface="Tahoma" panose="020B0604030504040204" pitchFamily="34" charset="0"/>
        <a:ea typeface="黑体" panose="02010609060101010101" pitchFamily="49" charset="-122"/>
        <a:cs typeface="+mn-cs"/>
      </a:defRPr>
    </a:lvl2pPr>
    <a:lvl3pPr marL="914400" lvl="2" indent="0" algn="l" defTabSz="914400" rtl="0" eaLnBrk="0" fontAlgn="base" latinLnBrk="0" hangingPunct="0">
      <a:lnSpc>
        <a:spcPct val="100000"/>
      </a:lnSpc>
      <a:spcBef>
        <a:spcPct val="0"/>
      </a:spcBef>
      <a:spcAft>
        <a:spcPct val="0"/>
      </a:spcAft>
      <a:buNone/>
      <a:defRPr sz="2600" b="0" i="0" u="none" kern="1200" baseline="0">
        <a:solidFill>
          <a:schemeClr val="tx1"/>
        </a:solidFill>
        <a:latin typeface="Tahoma" panose="020B0604030504040204" pitchFamily="34" charset="0"/>
        <a:ea typeface="黑体" panose="02010609060101010101" pitchFamily="49" charset="-122"/>
        <a:cs typeface="+mn-cs"/>
      </a:defRPr>
    </a:lvl3pPr>
    <a:lvl4pPr marL="1371600" lvl="3" indent="0" algn="l" defTabSz="914400" rtl="0" eaLnBrk="0" fontAlgn="base" latinLnBrk="0" hangingPunct="0">
      <a:lnSpc>
        <a:spcPct val="100000"/>
      </a:lnSpc>
      <a:spcBef>
        <a:spcPct val="0"/>
      </a:spcBef>
      <a:spcAft>
        <a:spcPct val="0"/>
      </a:spcAft>
      <a:buNone/>
      <a:defRPr sz="2600" b="0" i="0" u="none" kern="1200" baseline="0">
        <a:solidFill>
          <a:schemeClr val="tx1"/>
        </a:solidFill>
        <a:latin typeface="Tahoma" panose="020B0604030504040204" pitchFamily="34" charset="0"/>
        <a:ea typeface="黑体" panose="02010609060101010101" pitchFamily="49" charset="-122"/>
        <a:cs typeface="+mn-cs"/>
      </a:defRPr>
    </a:lvl4pPr>
    <a:lvl5pPr marL="1828800" lvl="4" indent="0" algn="l" defTabSz="914400" rtl="0" eaLnBrk="0" fontAlgn="base" latinLnBrk="0" hangingPunct="0">
      <a:lnSpc>
        <a:spcPct val="100000"/>
      </a:lnSpc>
      <a:spcBef>
        <a:spcPct val="0"/>
      </a:spcBef>
      <a:spcAft>
        <a:spcPct val="0"/>
      </a:spcAft>
      <a:buNone/>
      <a:defRPr sz="2600" b="0" i="0" u="none" kern="1200" baseline="0">
        <a:solidFill>
          <a:schemeClr val="tx1"/>
        </a:solidFill>
        <a:latin typeface="Tahoma" panose="020B0604030504040204" pitchFamily="34" charset="0"/>
        <a:ea typeface="黑体" panose="02010609060101010101" pitchFamily="49" charset="-122"/>
        <a:cs typeface="+mn-cs"/>
      </a:defRPr>
    </a:lvl5pPr>
    <a:lvl6pPr marL="2286000" lvl="5" indent="0" algn="l" defTabSz="914400" rtl="0" eaLnBrk="0" fontAlgn="base" latinLnBrk="0" hangingPunct="0">
      <a:lnSpc>
        <a:spcPct val="100000"/>
      </a:lnSpc>
      <a:spcBef>
        <a:spcPct val="0"/>
      </a:spcBef>
      <a:spcAft>
        <a:spcPct val="0"/>
      </a:spcAft>
      <a:buNone/>
      <a:defRPr sz="2600" b="0" i="0" u="none" kern="1200" baseline="0">
        <a:solidFill>
          <a:schemeClr val="tx1"/>
        </a:solidFill>
        <a:latin typeface="Tahoma" panose="020B0604030504040204" pitchFamily="34" charset="0"/>
        <a:ea typeface="黑体" panose="02010609060101010101" pitchFamily="49" charset="-122"/>
        <a:cs typeface="+mn-cs"/>
      </a:defRPr>
    </a:lvl6pPr>
    <a:lvl7pPr marL="2743200" lvl="6" indent="0" algn="l" defTabSz="914400" rtl="0" eaLnBrk="0" fontAlgn="base" latinLnBrk="0" hangingPunct="0">
      <a:lnSpc>
        <a:spcPct val="100000"/>
      </a:lnSpc>
      <a:spcBef>
        <a:spcPct val="0"/>
      </a:spcBef>
      <a:spcAft>
        <a:spcPct val="0"/>
      </a:spcAft>
      <a:buNone/>
      <a:defRPr sz="2600" b="0" i="0" u="none" kern="1200" baseline="0">
        <a:solidFill>
          <a:schemeClr val="tx1"/>
        </a:solidFill>
        <a:latin typeface="Tahoma" panose="020B0604030504040204" pitchFamily="34" charset="0"/>
        <a:ea typeface="黑体" panose="02010609060101010101" pitchFamily="49" charset="-122"/>
        <a:cs typeface="+mn-cs"/>
      </a:defRPr>
    </a:lvl7pPr>
    <a:lvl8pPr marL="3200400" lvl="7" indent="0" algn="l" defTabSz="914400" rtl="0" eaLnBrk="0" fontAlgn="base" latinLnBrk="0" hangingPunct="0">
      <a:lnSpc>
        <a:spcPct val="100000"/>
      </a:lnSpc>
      <a:spcBef>
        <a:spcPct val="0"/>
      </a:spcBef>
      <a:spcAft>
        <a:spcPct val="0"/>
      </a:spcAft>
      <a:buNone/>
      <a:defRPr sz="2600" b="0" i="0" u="none" kern="1200" baseline="0">
        <a:solidFill>
          <a:schemeClr val="tx1"/>
        </a:solidFill>
        <a:latin typeface="Tahoma" panose="020B0604030504040204" pitchFamily="34" charset="0"/>
        <a:ea typeface="黑体" panose="02010609060101010101" pitchFamily="49" charset="-122"/>
        <a:cs typeface="+mn-cs"/>
      </a:defRPr>
    </a:lvl8pPr>
    <a:lvl9pPr marL="3657600" lvl="8" indent="0" algn="l" defTabSz="914400" rtl="0" eaLnBrk="0" fontAlgn="base" latinLnBrk="0" hangingPunct="0">
      <a:lnSpc>
        <a:spcPct val="100000"/>
      </a:lnSpc>
      <a:spcBef>
        <a:spcPct val="0"/>
      </a:spcBef>
      <a:spcAft>
        <a:spcPct val="0"/>
      </a:spcAft>
      <a:buNone/>
      <a:defRPr sz="2600" b="0" i="0" u="none" kern="1200" baseline="0">
        <a:solidFill>
          <a:schemeClr val="tx1"/>
        </a:solidFill>
        <a:latin typeface="Tahoma" panose="020B0604030504040204" pitchFamily="34" charset="0"/>
        <a:ea typeface="黑体" panose="02010609060101010101" pitchFamily="49" charset="-122"/>
        <a:cs typeface="+mn-cs"/>
      </a:defRPr>
    </a:lvl9pPr>
  </p:defaultTextStyle>
  <p:extLst>
    <p:ext uri="{EFAFB233-063F-42B5-8137-9DF3F51BA10A}">
      <p15:sldGuideLst xmlns:p15="http://schemas.microsoft.com/office/powerpoint/2012/main">
        <p15:guide id="1" orient="horz" pos="708" userDrawn="1">
          <p15:clr>
            <a:srgbClr val="A4A3A4"/>
          </p15:clr>
        </p15:guide>
        <p15:guide id="2" pos="147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2FDB2607-1784-4EEB-B798-7EB5836EED8A}">
        <p14:showMediaCtrls xmlns:p14="http://schemas.microsoft.com/office/powerpoint/2010/main" val="1"/>
      </p:ext>
    </p:extLst>
  </p:showPr>
  <p:clrMru>
    <a:srgbClr val="E24C05"/>
    <a:srgbClr val="9933FF"/>
    <a:srgbClr val="FF0000"/>
    <a:srgbClr val="F5F277"/>
    <a:srgbClr val="000000"/>
    <a:srgbClr val="0000CC"/>
    <a:srgbClr val="D60093"/>
    <a:srgbClr val="E7EA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1689"/>
    <p:restoredTop sz="94417"/>
  </p:normalViewPr>
  <p:slideViewPr>
    <p:cSldViewPr showGuides="1">
      <p:cViewPr varScale="1">
        <p:scale>
          <a:sx n="86" d="100"/>
          <a:sy n="86" d="100"/>
        </p:scale>
        <p:origin x="336" y="45"/>
      </p:cViewPr>
      <p:guideLst>
        <p:guide orient="horz" pos="708"/>
        <p:guide pos="1474"/>
      </p:guideLst>
    </p:cSldViewPr>
  </p:slideViewPr>
  <p:outlineViewPr>
    <p:cViewPr>
      <p:scale>
        <a:sx n="33" d="100"/>
        <a:sy n="33" d="100"/>
      </p:scale>
      <p:origin x="0" y="0"/>
    </p:cViewPr>
  </p:outlineViewPr>
  <p:notesTextViewPr>
    <p:cViewPr>
      <p:scale>
        <a:sx n="100" d="100"/>
        <a:sy n="100" d="100"/>
      </p:scale>
      <p:origin x="0" y="0"/>
    </p:cViewPr>
  </p:notesTextViewPr>
  <p:sorterViewPr showFormatting="0">
    <p:cViewPr>
      <p:scale>
        <a:sx n="66" d="100"/>
        <a:sy n="66" d="100"/>
      </p:scale>
      <p:origin x="0" y="24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0" Type="http://schemas.openxmlformats.org/officeDocument/2006/relationships/tags" Target="tags/tag48.xml"/><Relationship Id="rId7" Type="http://schemas.openxmlformats.org/officeDocument/2006/relationships/slide" Target="slides/slide4.xml"/><Relationship Id="rId69" Type="http://schemas.openxmlformats.org/officeDocument/2006/relationships/tableStyles" Target="tableStyles.xml"/><Relationship Id="rId68" Type="http://schemas.openxmlformats.org/officeDocument/2006/relationships/viewProps" Target="viewProps.xml"/><Relationship Id="rId67" Type="http://schemas.openxmlformats.org/officeDocument/2006/relationships/presProps" Target="presProps.xml"/><Relationship Id="rId66" Type="http://schemas.openxmlformats.org/officeDocument/2006/relationships/notesMaster" Target="notesMasters/notesMaster1.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image" Target="../media/image20.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image" Target="../media/image8.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3.emf"/></Relationships>
</file>

<file path=ppt/media/>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42"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eaLnBrk="1" hangingPunct="1">
              <a:defRPr sz="1200">
                <a:latin typeface="Times New Roman" panose="02020603050405020304" pitchFamily="18"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10243" name="Rectangle 3"/>
          <p:cNvSpPr>
            <a:spLocks noGrp="1" noChangeArrowheads="1"/>
          </p:cNvSpPr>
          <p:nvPr>
            <p:ph type="dt" idx="1"/>
          </p:nvPr>
        </p:nvSpPr>
        <p:spPr bwMode="auto">
          <a:xfrm>
            <a:off x="3886200" y="0"/>
            <a:ext cx="2971800" cy="45720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200">
                <a:latin typeface="Times New Roman" panose="02020603050405020304" pitchFamily="18" charset="0"/>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3076" name="Rectangle 4"/>
          <p:cNvSpPr>
            <a:spLocks noTextEdit="1"/>
          </p:cNvSpPr>
          <p:nvPr>
            <p:ph type="sldImg" idx="2"/>
          </p:nvPr>
        </p:nvSpPr>
        <p:spPr>
          <a:xfrm>
            <a:off x="1143000" y="685800"/>
            <a:ext cx="4572000" cy="3429000"/>
          </a:xfrm>
          <a:prstGeom prst="rect">
            <a:avLst/>
          </a:prstGeom>
          <a:noFill/>
          <a:ln w="9525" cap="flat" cmpd="sng">
            <a:solidFill>
              <a:srgbClr val="000000"/>
            </a:solidFill>
            <a:prstDash val="solid"/>
            <a:miter/>
            <a:headEnd type="none" w="med" len="med"/>
            <a:tailEnd type="none" w="med" len="med"/>
          </a:ln>
        </p:spPr>
      </p:sp>
      <p:sp>
        <p:nvSpPr>
          <p:cNvPr id="10245" name="Rectangle 5"/>
          <p:cNvSpPr>
            <a:spLocks noGrp="1" noChangeArrowheads="1"/>
          </p:cNvSpPr>
          <p:nvPr>
            <p:ph type="body" sz="quarter" idx="3"/>
          </p:nvPr>
        </p:nvSpPr>
        <p:spPr bwMode="auto">
          <a:xfrm>
            <a:off x="914400" y="4343400"/>
            <a:ext cx="5029200" cy="4114800"/>
          </a:xfrm>
          <a:prstGeom prst="rect">
            <a:avLst/>
          </a:prstGeom>
          <a:noFill/>
          <a:ln w="9525">
            <a:noFill/>
            <a:miter lim="800000"/>
          </a:ln>
          <a:effec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单击此处编辑母版文本样式</a:t>
            </a:r>
            <a:endPar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第二级</a:t>
            </a:r>
            <a:endPar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第三级</a:t>
            </a:r>
            <a:endPar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第四级</a:t>
            </a:r>
            <a:endPar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rPr>
              <a:t>第五级</a:t>
            </a:r>
            <a:endParaRPr kumimoji="1" lang="zh-CN" altLang="en-US" sz="1200" b="0" i="0" u="none" strike="noStrike" kern="1200" cap="none" spc="0" normalizeH="0" baseline="0" noProof="0" smtClean="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10246" name="Rectangle 6"/>
          <p:cNvSpPr>
            <a:spLocks noGrp="1" noChangeArrowheads="1"/>
          </p:cNvSpPr>
          <p:nvPr>
            <p:ph type="ftr" sz="quarter" idx="4"/>
          </p:nvPr>
        </p:nvSpPr>
        <p:spPr bwMode="auto">
          <a:xfrm>
            <a:off x="0" y="8686800"/>
            <a:ext cx="2971800" cy="457200"/>
          </a:xfrm>
          <a:prstGeom prst="rect">
            <a:avLst/>
          </a:prstGeom>
          <a:noFill/>
          <a:ln w="9525">
            <a:noFill/>
            <a:miter lim="800000"/>
          </a:ln>
          <a:effectLst/>
        </p:spPr>
        <p:txBody>
          <a:bodyPr vert="horz" wrap="square" lIns="91440" tIns="45720" rIns="91440" bIns="45720" numCol="1" anchor="b" anchorCtr="0" compatLnSpc="1"/>
          <a:lstStyle>
            <a:lvl1pPr eaLnBrk="1" hangingPunct="1">
              <a:defRPr sz="1200">
                <a:latin typeface="Times New Roman" panose="02020603050405020304" pitchFamily="18"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
        <p:nvSpPr>
          <p:cNvPr id="10247" name="Rectangle 7"/>
          <p:cNvSpPr>
            <a:spLocks noGrp="1" noChangeArrowheads="1"/>
          </p:cNvSpPr>
          <p:nvPr>
            <p:ph type="sldNum" sz="quarter" idx="5"/>
          </p:nvPr>
        </p:nvSpPr>
        <p:spPr bwMode="auto">
          <a:xfrm>
            <a:off x="3886200" y="8686800"/>
            <a:ext cx="2971800" cy="457200"/>
          </a:xfrm>
          <a:prstGeom prst="rect">
            <a:avLst/>
          </a:prstGeom>
          <a:noFill/>
          <a:ln w="9525">
            <a:noFill/>
            <a:miter lim="800000"/>
          </a:ln>
          <a:effectLst/>
        </p:spPr>
        <p:txBody>
          <a:bodyPr vert="horz" wrap="square" lIns="91440" tIns="45720" rIns="91440" bIns="45720" numCol="1" anchor="b" anchorCtr="0" compatLnSpc="1"/>
          <a:lstStyle>
            <a:lvl1pPr algn="r" eaLnBrk="1" hangingPunct="1">
              <a:defRPr sz="1200">
                <a:latin typeface="Times New Roman" panose="02020603050405020304" pitchFamily="18" charset="0"/>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DECD6D45-CF18-40E4-BE4E-3466EE8A1632}" type="slidenum">
              <a:rPr kumimoji="1" lang="en-US" altLang="zh-CN" sz="1200" b="0"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rPr>
            </a:fld>
            <a:endParaRPr kumimoji="1" lang="en-US" altLang="zh-CN" sz="1200" b="0" i="0" u="none" strike="noStrike" kern="1200" cap="none" spc="0" normalizeH="0" baseline="0" noProof="0">
              <a:ln>
                <a:noFill/>
              </a:ln>
              <a:solidFill>
                <a:schemeClr val="tx1"/>
              </a:solidFill>
              <a:effectLst/>
              <a:uLnTx/>
              <a:uFillTx/>
              <a:latin typeface="Times New Roman" panose="02020603050405020304" pitchFamily="18"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1pPr>
    <a:lvl2pPr marL="4572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anose="02020603050405020304" pitchFamily="18"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solidFill>
          <a:schemeClr val="bg1"/>
        </a:solidFill>
        <a:effectLst/>
      </p:bgPr>
    </p:bg>
    <p:spTree>
      <p:nvGrpSpPr>
        <p:cNvPr id="1" name=""/>
        <p:cNvGrpSpPr/>
        <p:nvPr/>
      </p:nvGrpSpPr>
      <p:grpSpPr>
        <a:xfrm>
          <a:off x="0" y="0"/>
          <a:ext cx="0" cy="0"/>
          <a:chOff x="0" y="0"/>
          <a:chExt cx="0" cy="0"/>
        </a:xfrm>
      </p:grpSpPr>
      <p:grpSp>
        <p:nvGrpSpPr>
          <p:cNvPr id="2050" name="Group 2"/>
          <p:cNvGrpSpPr/>
          <p:nvPr/>
        </p:nvGrpSpPr>
        <p:grpSpPr>
          <a:xfrm>
            <a:off x="0" y="0"/>
            <a:ext cx="9144000" cy="6858000"/>
            <a:chOff x="0" y="0"/>
            <a:chExt cx="5760" cy="4320"/>
          </a:xfrm>
        </p:grpSpPr>
        <p:grpSp>
          <p:nvGrpSpPr>
            <p:cNvPr id="2056" name="Group 3"/>
            <p:cNvGrpSpPr/>
            <p:nvPr/>
          </p:nvGrpSpPr>
          <p:grpSpPr>
            <a:xfrm>
              <a:off x="0" y="0"/>
              <a:ext cx="5760" cy="4320"/>
              <a:chOff x="0" y="0"/>
              <a:chExt cx="5760" cy="4320"/>
            </a:xfrm>
          </p:grpSpPr>
          <p:sp>
            <p:nvSpPr>
              <p:cNvPr id="21" name="Rectangle 4"/>
              <p:cNvSpPr>
                <a:spLocks noChangeArrowheads="1"/>
              </p:cNvSpPr>
              <p:nvPr/>
            </p:nvSpPr>
            <p:spPr bwMode="ltGray">
              <a:xfrm>
                <a:off x="2112" y="0"/>
                <a:ext cx="3648" cy="96"/>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kumimoji="1" sz="2600">
                    <a:solidFill>
                      <a:schemeClr val="tx1"/>
                    </a:solidFill>
                    <a:latin typeface="Tahoma" panose="020B0604030504040204" pitchFamily="34" charset="0"/>
                    <a:ea typeface="黑体" panose="02010609060101010101" pitchFamily="49" charset="-122"/>
                  </a:defRPr>
                </a:lvl1pPr>
                <a:lvl2pPr marL="742950" indent="-285750">
                  <a:defRPr kumimoji="1" sz="2600">
                    <a:solidFill>
                      <a:schemeClr val="tx1"/>
                    </a:solidFill>
                    <a:latin typeface="Tahoma" panose="020B0604030504040204" pitchFamily="34" charset="0"/>
                    <a:ea typeface="黑体" panose="02010609060101010101" pitchFamily="49" charset="-122"/>
                  </a:defRPr>
                </a:lvl2pPr>
                <a:lvl3pPr marL="1143000" indent="-228600">
                  <a:defRPr kumimoji="1" sz="2600">
                    <a:solidFill>
                      <a:schemeClr val="tx1"/>
                    </a:solidFill>
                    <a:latin typeface="Tahoma" panose="020B0604030504040204" pitchFamily="34" charset="0"/>
                    <a:ea typeface="黑体" panose="02010609060101010101" pitchFamily="49" charset="-122"/>
                  </a:defRPr>
                </a:lvl3pPr>
                <a:lvl4pPr marL="1600200" indent="-228600">
                  <a:defRPr kumimoji="1" sz="2600">
                    <a:solidFill>
                      <a:schemeClr val="tx1"/>
                    </a:solidFill>
                    <a:latin typeface="Tahoma" panose="020B0604030504040204" pitchFamily="34" charset="0"/>
                    <a:ea typeface="黑体" panose="02010609060101010101" pitchFamily="49" charset="-122"/>
                  </a:defRPr>
                </a:lvl4pPr>
                <a:lvl5pPr marL="2057400" indent="-228600">
                  <a:defRPr kumimoji="1" sz="2600">
                    <a:solidFill>
                      <a:schemeClr val="tx1"/>
                    </a:solidFill>
                    <a:latin typeface="Tahoma" panose="020B0604030504040204" pitchFamily="34" charset="0"/>
                    <a:ea typeface="黑体" panose="02010609060101010101" pitchFamily="49" charset="-122"/>
                  </a:defRPr>
                </a:lvl5pPr>
                <a:lvl6pPr marL="25146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6pPr>
                <a:lvl7pPr marL="29718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7pPr>
                <a:lvl8pPr marL="34290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8pPr>
                <a:lvl9pPr marL="38862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600" b="0" i="0" u="none" strike="noStrike" kern="1200" cap="none" spc="0" normalizeH="0" baseline="0" noProof="0" smtClean="0">
                  <a:ln>
                    <a:noFill/>
                  </a:ln>
                  <a:solidFill>
                    <a:schemeClr val="tx1"/>
                  </a:solidFill>
                  <a:effectLst/>
                  <a:uLnTx/>
                  <a:uFillTx/>
                  <a:latin typeface="Tahoma" panose="020B0604030504040204" pitchFamily="34" charset="0"/>
                  <a:ea typeface="黑体" panose="02010609060101010101" pitchFamily="49" charset="-122"/>
                  <a:cs typeface="+mn-cs"/>
                </a:endParaRPr>
              </a:p>
            </p:txBody>
          </p:sp>
          <p:grpSp>
            <p:nvGrpSpPr>
              <p:cNvPr id="2067" name="Group 5"/>
              <p:cNvGrpSpPr/>
              <p:nvPr userDrawn="1"/>
            </p:nvGrpSpPr>
            <p:grpSpPr>
              <a:xfrm>
                <a:off x="0" y="0"/>
                <a:ext cx="5760" cy="4320"/>
                <a:chOff x="0" y="0"/>
                <a:chExt cx="5760" cy="4320"/>
              </a:xfrm>
            </p:grpSpPr>
            <p:sp>
              <p:nvSpPr>
                <p:cNvPr id="2069" name="Line 6"/>
                <p:cNvSpPr/>
                <p:nvPr/>
              </p:nvSpPr>
              <p:spPr>
                <a:xfrm>
                  <a:off x="0" y="19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0" name="Line 7"/>
                <p:cNvSpPr/>
                <p:nvPr/>
              </p:nvSpPr>
              <p:spPr>
                <a:xfrm>
                  <a:off x="0" y="38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1" name="Line 8"/>
                <p:cNvSpPr/>
                <p:nvPr/>
              </p:nvSpPr>
              <p:spPr>
                <a:xfrm>
                  <a:off x="0" y="576"/>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2" name="Line 9"/>
                <p:cNvSpPr/>
                <p:nvPr/>
              </p:nvSpPr>
              <p:spPr>
                <a:xfrm>
                  <a:off x="0" y="768"/>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3" name="Line 10"/>
                <p:cNvSpPr/>
                <p:nvPr/>
              </p:nvSpPr>
              <p:spPr>
                <a:xfrm>
                  <a:off x="0" y="960"/>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4" name="Line 11"/>
                <p:cNvSpPr/>
                <p:nvPr/>
              </p:nvSpPr>
              <p:spPr>
                <a:xfrm>
                  <a:off x="0" y="115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5" name="Line 12"/>
                <p:cNvSpPr/>
                <p:nvPr/>
              </p:nvSpPr>
              <p:spPr>
                <a:xfrm>
                  <a:off x="0" y="134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6" name="Line 13"/>
                <p:cNvSpPr/>
                <p:nvPr/>
              </p:nvSpPr>
              <p:spPr>
                <a:xfrm>
                  <a:off x="0" y="1536"/>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7" name="Line 14"/>
                <p:cNvSpPr/>
                <p:nvPr/>
              </p:nvSpPr>
              <p:spPr>
                <a:xfrm>
                  <a:off x="0" y="1728"/>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8" name="Line 15"/>
                <p:cNvSpPr/>
                <p:nvPr/>
              </p:nvSpPr>
              <p:spPr>
                <a:xfrm>
                  <a:off x="0" y="1920"/>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9" name="Line 16"/>
                <p:cNvSpPr/>
                <p:nvPr/>
              </p:nvSpPr>
              <p:spPr>
                <a:xfrm>
                  <a:off x="0" y="211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0" name="Line 17"/>
                <p:cNvSpPr/>
                <p:nvPr/>
              </p:nvSpPr>
              <p:spPr>
                <a:xfrm>
                  <a:off x="0" y="230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1" name="Line 18"/>
                <p:cNvSpPr/>
                <p:nvPr/>
              </p:nvSpPr>
              <p:spPr>
                <a:xfrm>
                  <a:off x="0" y="2496"/>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2" name="Line 19"/>
                <p:cNvSpPr/>
                <p:nvPr/>
              </p:nvSpPr>
              <p:spPr>
                <a:xfrm>
                  <a:off x="0" y="2688"/>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3" name="Line 20"/>
                <p:cNvSpPr/>
                <p:nvPr/>
              </p:nvSpPr>
              <p:spPr>
                <a:xfrm>
                  <a:off x="0" y="2880"/>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4" name="Line 21"/>
                <p:cNvSpPr/>
                <p:nvPr/>
              </p:nvSpPr>
              <p:spPr>
                <a:xfrm>
                  <a:off x="0" y="307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5" name="Line 22"/>
                <p:cNvSpPr/>
                <p:nvPr/>
              </p:nvSpPr>
              <p:spPr>
                <a:xfrm>
                  <a:off x="0" y="326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6" name="Line 23"/>
                <p:cNvSpPr/>
                <p:nvPr/>
              </p:nvSpPr>
              <p:spPr>
                <a:xfrm>
                  <a:off x="0" y="3456"/>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7" name="Line 24"/>
                <p:cNvSpPr/>
                <p:nvPr/>
              </p:nvSpPr>
              <p:spPr>
                <a:xfrm>
                  <a:off x="0" y="3648"/>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8" name="Line 25"/>
                <p:cNvSpPr/>
                <p:nvPr/>
              </p:nvSpPr>
              <p:spPr>
                <a:xfrm>
                  <a:off x="0" y="3840"/>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9" name="Line 26"/>
                <p:cNvSpPr/>
                <p:nvPr/>
              </p:nvSpPr>
              <p:spPr>
                <a:xfrm>
                  <a:off x="0" y="403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0" name="Line 27"/>
                <p:cNvSpPr/>
                <p:nvPr/>
              </p:nvSpPr>
              <p:spPr>
                <a:xfrm>
                  <a:off x="0" y="422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1" name="Line 28"/>
                <p:cNvSpPr/>
                <p:nvPr/>
              </p:nvSpPr>
              <p:spPr>
                <a:xfrm>
                  <a:off x="19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2" name="Line 29"/>
                <p:cNvSpPr/>
                <p:nvPr/>
              </p:nvSpPr>
              <p:spPr>
                <a:xfrm>
                  <a:off x="38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3" name="Line 30"/>
                <p:cNvSpPr/>
                <p:nvPr/>
              </p:nvSpPr>
              <p:spPr>
                <a:xfrm>
                  <a:off x="57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4" name="Line 31"/>
                <p:cNvSpPr/>
                <p:nvPr/>
              </p:nvSpPr>
              <p:spPr>
                <a:xfrm>
                  <a:off x="76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5" name="Line 32"/>
                <p:cNvSpPr/>
                <p:nvPr/>
              </p:nvSpPr>
              <p:spPr>
                <a:xfrm>
                  <a:off x="96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6" name="Line 33"/>
                <p:cNvSpPr/>
                <p:nvPr/>
              </p:nvSpPr>
              <p:spPr>
                <a:xfrm>
                  <a:off x="115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7" name="Line 34"/>
                <p:cNvSpPr/>
                <p:nvPr/>
              </p:nvSpPr>
              <p:spPr>
                <a:xfrm>
                  <a:off x="134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8" name="Line 35"/>
                <p:cNvSpPr/>
                <p:nvPr/>
              </p:nvSpPr>
              <p:spPr>
                <a:xfrm>
                  <a:off x="153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9" name="Line 36"/>
                <p:cNvSpPr/>
                <p:nvPr/>
              </p:nvSpPr>
              <p:spPr>
                <a:xfrm>
                  <a:off x="172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0" name="Line 37"/>
                <p:cNvSpPr/>
                <p:nvPr/>
              </p:nvSpPr>
              <p:spPr>
                <a:xfrm>
                  <a:off x="192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1" name="Line 38"/>
                <p:cNvSpPr/>
                <p:nvPr/>
              </p:nvSpPr>
              <p:spPr>
                <a:xfrm>
                  <a:off x="211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2" name="Line 39"/>
                <p:cNvSpPr/>
                <p:nvPr/>
              </p:nvSpPr>
              <p:spPr>
                <a:xfrm>
                  <a:off x="230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3" name="Line 40"/>
                <p:cNvSpPr/>
                <p:nvPr/>
              </p:nvSpPr>
              <p:spPr>
                <a:xfrm>
                  <a:off x="249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4" name="Line 41"/>
                <p:cNvSpPr/>
                <p:nvPr/>
              </p:nvSpPr>
              <p:spPr>
                <a:xfrm>
                  <a:off x="268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5" name="Line 42"/>
                <p:cNvSpPr/>
                <p:nvPr/>
              </p:nvSpPr>
              <p:spPr>
                <a:xfrm>
                  <a:off x="288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6" name="Line 43"/>
                <p:cNvSpPr/>
                <p:nvPr/>
              </p:nvSpPr>
              <p:spPr>
                <a:xfrm>
                  <a:off x="307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7" name="Line 44"/>
                <p:cNvSpPr/>
                <p:nvPr/>
              </p:nvSpPr>
              <p:spPr>
                <a:xfrm>
                  <a:off x="326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8" name="Line 45"/>
                <p:cNvSpPr/>
                <p:nvPr/>
              </p:nvSpPr>
              <p:spPr>
                <a:xfrm>
                  <a:off x="345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9" name="Line 46"/>
                <p:cNvSpPr/>
                <p:nvPr/>
              </p:nvSpPr>
              <p:spPr>
                <a:xfrm>
                  <a:off x="364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0" name="Line 47"/>
                <p:cNvSpPr/>
                <p:nvPr/>
              </p:nvSpPr>
              <p:spPr>
                <a:xfrm>
                  <a:off x="384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1" name="Line 48"/>
                <p:cNvSpPr/>
                <p:nvPr/>
              </p:nvSpPr>
              <p:spPr>
                <a:xfrm>
                  <a:off x="403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2" name="Line 49"/>
                <p:cNvSpPr/>
                <p:nvPr/>
              </p:nvSpPr>
              <p:spPr>
                <a:xfrm>
                  <a:off x="422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3" name="Line 50"/>
                <p:cNvSpPr/>
                <p:nvPr/>
              </p:nvSpPr>
              <p:spPr>
                <a:xfrm>
                  <a:off x="441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4" name="Line 51"/>
                <p:cNvSpPr/>
                <p:nvPr/>
              </p:nvSpPr>
              <p:spPr>
                <a:xfrm>
                  <a:off x="460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5" name="Line 52"/>
                <p:cNvSpPr/>
                <p:nvPr/>
              </p:nvSpPr>
              <p:spPr>
                <a:xfrm>
                  <a:off x="480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6" name="Line 53"/>
                <p:cNvSpPr/>
                <p:nvPr/>
              </p:nvSpPr>
              <p:spPr>
                <a:xfrm>
                  <a:off x="499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7" name="Line 54"/>
                <p:cNvSpPr/>
                <p:nvPr/>
              </p:nvSpPr>
              <p:spPr>
                <a:xfrm>
                  <a:off x="518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8" name="Line 55"/>
                <p:cNvSpPr/>
                <p:nvPr/>
              </p:nvSpPr>
              <p:spPr>
                <a:xfrm>
                  <a:off x="537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9" name="Line 56"/>
                <p:cNvSpPr/>
                <p:nvPr/>
              </p:nvSpPr>
              <p:spPr>
                <a:xfrm>
                  <a:off x="556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grpSp>
          <p:sp>
            <p:nvSpPr>
              <p:cNvPr id="2068" name="Line 57"/>
              <p:cNvSpPr/>
              <p:nvPr/>
            </p:nvSpPr>
            <p:spPr>
              <a:xfrm>
                <a:off x="5568" y="0"/>
                <a:ext cx="0" cy="1488"/>
              </a:xfrm>
              <a:prstGeom prst="line">
                <a:avLst/>
              </a:prstGeom>
              <a:ln w="9525" cap="flat" cmpd="sng">
                <a:solidFill>
                  <a:schemeClr val="hlink"/>
                </a:solidFill>
                <a:prstDash val="solid"/>
                <a:headEnd type="none" w="med" len="med"/>
                <a:tailEnd type="none" w="med" len="med"/>
              </a:ln>
            </p:spPr>
          </p:sp>
        </p:grpSp>
        <p:grpSp>
          <p:nvGrpSpPr>
            <p:cNvPr id="2057" name="Group 58"/>
            <p:cNvGrpSpPr/>
            <p:nvPr userDrawn="1"/>
          </p:nvGrpSpPr>
          <p:grpSpPr>
            <a:xfrm>
              <a:off x="3" y="559"/>
              <a:ext cx="4192" cy="1796"/>
              <a:chOff x="3" y="559"/>
              <a:chExt cx="4192" cy="1796"/>
            </a:xfrm>
          </p:grpSpPr>
          <p:sp>
            <p:nvSpPr>
              <p:cNvPr id="2062" name="Line 59"/>
              <p:cNvSpPr/>
              <p:nvPr/>
            </p:nvSpPr>
            <p:spPr>
              <a:xfrm>
                <a:off x="506" y="559"/>
                <a:ext cx="0" cy="1796"/>
              </a:xfrm>
              <a:prstGeom prst="line">
                <a:avLst/>
              </a:prstGeom>
              <a:ln w="9525" cap="flat" cmpd="sng">
                <a:solidFill>
                  <a:schemeClr val="hlink"/>
                </a:solidFill>
                <a:prstDash val="solid"/>
                <a:headEnd type="none" w="med" len="med"/>
                <a:tailEnd type="none" w="med" len="med"/>
              </a:ln>
            </p:spPr>
          </p:sp>
          <p:sp>
            <p:nvSpPr>
              <p:cNvPr id="2063" name="Line 60"/>
              <p:cNvSpPr/>
              <p:nvPr/>
            </p:nvSpPr>
            <p:spPr>
              <a:xfrm flipH="1" flipV="1">
                <a:off x="3" y="1924"/>
                <a:ext cx="3211" cy="1"/>
              </a:xfrm>
              <a:prstGeom prst="line">
                <a:avLst/>
              </a:prstGeom>
              <a:ln w="9525" cap="flat" cmpd="sng">
                <a:solidFill>
                  <a:schemeClr val="hlink"/>
                </a:solidFill>
                <a:prstDash val="solid"/>
                <a:headEnd type="none" w="med" len="med"/>
                <a:tailEnd type="none" w="med" len="med"/>
              </a:ln>
            </p:spPr>
          </p:sp>
          <p:sp>
            <p:nvSpPr>
              <p:cNvPr id="2064" name="Line 61"/>
              <p:cNvSpPr/>
              <p:nvPr/>
            </p:nvSpPr>
            <p:spPr>
              <a:xfrm flipH="1" flipV="1">
                <a:off x="384" y="938"/>
                <a:ext cx="3811" cy="1"/>
              </a:xfrm>
              <a:prstGeom prst="line">
                <a:avLst/>
              </a:prstGeom>
              <a:ln w="9525" cap="flat" cmpd="sng">
                <a:solidFill>
                  <a:schemeClr val="hlink"/>
                </a:solidFill>
                <a:prstDash val="solid"/>
                <a:headEnd type="none" w="med" len="med"/>
                <a:tailEnd type="none" w="med" len="med"/>
              </a:ln>
            </p:spPr>
          </p:sp>
          <p:sp>
            <p:nvSpPr>
              <p:cNvPr id="2065" name="Arc 62"/>
              <p:cNvSpPr/>
              <p:nvPr/>
            </p:nvSpPr>
            <p:spPr>
              <a:xfrm rot="-5400000" flipH="1">
                <a:off x="425" y="860"/>
                <a:ext cx="156" cy="157"/>
              </a:xfrm>
              <a:custGeom>
                <a:avLst/>
                <a:gdLst/>
                <a:ahLst/>
                <a:cxnLst>
                  <a:cxn ang="0">
                    <a:pos x="0" y="0"/>
                  </a:cxn>
                  <a:cxn ang="0">
                    <a:pos x="0" y="0"/>
                  </a:cxn>
                  <a:cxn ang="0">
                    <a:pos x="0" y="0"/>
                  </a:cxn>
                </a:cxnLst>
                <a:pathLst>
                  <a:path w="43195" h="43200" fill="none">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path>
                  <a:path w="43195" h="43200" stroke="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lnTo>
                      <a:pt x="21595" y="21600"/>
                    </a:lnTo>
                    <a:lnTo>
                      <a:pt x="21114" y="5"/>
                    </a:lnTo>
                    <a:close/>
                  </a:path>
                </a:pathLst>
              </a:custGeom>
              <a:noFill/>
              <a:ln w="9525" cap="flat" cmpd="sng">
                <a:solidFill>
                  <a:schemeClr val="hlink">
                    <a:alpha val="100000"/>
                  </a:schemeClr>
                </a:solidFill>
                <a:prstDash val="solid"/>
                <a:round/>
                <a:headEnd type="none" w="med" len="med"/>
                <a:tailEnd type="none" w="med" len="med"/>
              </a:ln>
            </p:spPr>
            <p:txBody>
              <a:bodyPr/>
              <a:p>
                <a:endParaRPr lang="zh-CN" altLang="en-US"/>
              </a:p>
            </p:txBody>
          </p:sp>
        </p:grpSp>
        <p:grpSp>
          <p:nvGrpSpPr>
            <p:cNvPr id="2058" name="Group 63"/>
            <p:cNvGrpSpPr/>
            <p:nvPr userDrawn="1"/>
          </p:nvGrpSpPr>
          <p:grpSpPr>
            <a:xfrm>
              <a:off x="1480" y="1952"/>
              <a:ext cx="3808" cy="1812"/>
              <a:chOff x="1480" y="1952"/>
              <a:chExt cx="3808" cy="1812"/>
            </a:xfrm>
          </p:grpSpPr>
          <p:sp>
            <p:nvSpPr>
              <p:cNvPr id="2059" name="Line 64"/>
              <p:cNvSpPr/>
              <p:nvPr/>
            </p:nvSpPr>
            <p:spPr>
              <a:xfrm flipV="1">
                <a:off x="1480" y="3442"/>
                <a:ext cx="3808" cy="0"/>
              </a:xfrm>
              <a:prstGeom prst="line">
                <a:avLst/>
              </a:prstGeom>
              <a:ln w="9525" cap="flat" cmpd="sng">
                <a:solidFill>
                  <a:schemeClr val="hlink"/>
                </a:solidFill>
                <a:prstDash val="solid"/>
                <a:headEnd type="none" w="med" len="med"/>
                <a:tailEnd type="none" w="med" len="med"/>
              </a:ln>
            </p:spPr>
          </p:sp>
          <p:sp>
            <p:nvSpPr>
              <p:cNvPr id="2060" name="Line 65"/>
              <p:cNvSpPr/>
              <p:nvPr/>
            </p:nvSpPr>
            <p:spPr>
              <a:xfrm flipH="1">
                <a:off x="5172" y="1952"/>
                <a:ext cx="0" cy="1812"/>
              </a:xfrm>
              <a:prstGeom prst="line">
                <a:avLst/>
              </a:prstGeom>
              <a:ln w="9525" cap="flat" cmpd="sng">
                <a:solidFill>
                  <a:schemeClr val="hlink"/>
                </a:solidFill>
                <a:prstDash val="solid"/>
                <a:headEnd type="none" w="med" len="med"/>
                <a:tailEnd type="none" w="med" len="med"/>
              </a:ln>
            </p:spPr>
          </p:sp>
          <p:sp>
            <p:nvSpPr>
              <p:cNvPr id="2061" name="Arc 66"/>
              <p:cNvSpPr/>
              <p:nvPr/>
            </p:nvSpPr>
            <p:spPr>
              <a:xfrm rot="5400000">
                <a:off x="5096" y="3347"/>
                <a:ext cx="156" cy="157"/>
              </a:xfrm>
              <a:custGeom>
                <a:avLst/>
                <a:gdLst/>
                <a:ahLst/>
                <a:cxnLst>
                  <a:cxn ang="0">
                    <a:pos x="0" y="0"/>
                  </a:cxn>
                  <a:cxn ang="0">
                    <a:pos x="0" y="0"/>
                  </a:cxn>
                  <a:cxn ang="0">
                    <a:pos x="0" y="0"/>
                  </a:cxn>
                </a:cxnLst>
                <a:pathLst>
                  <a:path w="43195" h="43200" fill="none">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path>
                  <a:path w="43195" h="43200" stroke="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lnTo>
                      <a:pt x="21595" y="21600"/>
                    </a:lnTo>
                    <a:lnTo>
                      <a:pt x="21114" y="5"/>
                    </a:lnTo>
                    <a:close/>
                  </a:path>
                </a:pathLst>
              </a:custGeom>
              <a:noFill/>
              <a:ln w="9525" cap="flat" cmpd="sng">
                <a:solidFill>
                  <a:schemeClr val="hlink">
                    <a:alpha val="100000"/>
                  </a:schemeClr>
                </a:solidFill>
                <a:prstDash val="solid"/>
                <a:round/>
                <a:headEnd type="none" w="med" len="med"/>
                <a:tailEnd type="none" w="med" len="med"/>
              </a:ln>
            </p:spPr>
            <p:txBody>
              <a:bodyPr/>
              <a:p>
                <a:endParaRPr lang="zh-CN" altLang="en-US"/>
              </a:p>
            </p:txBody>
          </p:sp>
        </p:grpSp>
      </p:grpSp>
      <p:sp>
        <p:nvSpPr>
          <p:cNvPr id="206915" name="Rectangle 67"/>
          <p:cNvSpPr>
            <a:spLocks noGrp="1" noChangeArrowheads="1"/>
          </p:cNvSpPr>
          <p:nvPr>
            <p:ph type="ctrTitle"/>
          </p:nvPr>
        </p:nvSpPr>
        <p:spPr>
          <a:xfrm>
            <a:off x="990600" y="1752600"/>
            <a:ext cx="7772400" cy="1143000"/>
          </a:xfrm>
        </p:spPr>
        <p:txBody>
          <a:bodyPr/>
          <a:lstStyle>
            <a:lvl1pPr>
              <a:defRPr/>
            </a:lvl1pPr>
          </a:lstStyle>
          <a:p>
            <a:r>
              <a:rPr lang="zh-CN" altLang="en-US"/>
              <a:t>单击此处编辑母版标题样式</a:t>
            </a:r>
            <a:endParaRPr lang="zh-CN" altLang="en-US"/>
          </a:p>
        </p:txBody>
      </p:sp>
      <p:sp>
        <p:nvSpPr>
          <p:cNvPr id="206916" name="Rectangle 68" descr="Rectangle: Click to edit Master text styles&#10;Second level&#10;Third level&#10;Fourth level&#10;Fifth level"/>
          <p:cNvSpPr>
            <a:spLocks noGrp="1" noChangeArrowheads="1"/>
          </p:cNvSpPr>
          <p:nvPr>
            <p:ph type="subTitle" idx="1"/>
          </p:nvPr>
        </p:nvSpPr>
        <p:spPr>
          <a:xfrm>
            <a:off x="990600" y="3309938"/>
            <a:ext cx="6400800" cy="1752600"/>
          </a:xfrm>
        </p:spPr>
        <p:txBody>
          <a:bodyPr/>
          <a:lstStyle>
            <a:lvl1pPr marL="0" indent="0">
              <a:buFont typeface="Wingdings" panose="05000000000000000000" pitchFamily="2" charset="2"/>
              <a:buNone/>
              <a:defRPr/>
            </a:lvl1pPr>
          </a:lstStyle>
          <a:p>
            <a:r>
              <a:rPr lang="zh-CN" altLang="en-US"/>
              <a:t>单击此处编辑母版副标题样式</a:t>
            </a:r>
            <a:endParaRPr lang="zh-CN" altLang="en-US"/>
          </a:p>
        </p:txBody>
      </p:sp>
      <p:sp>
        <p:nvSpPr>
          <p:cNvPr id="75" name="Rectangle 69"/>
          <p:cNvSpPr>
            <a:spLocks noGrp="1" noChangeArrowheads="1"/>
          </p:cNvSpPr>
          <p:nvPr>
            <p:ph type="dt" sz="quarter" idx="2"/>
          </p:nvPr>
        </p:nvSpPr>
        <p:spPr bwMode="auto">
          <a:xfrm>
            <a:off x="685800" y="6248400"/>
            <a:ext cx="1905000" cy="457200"/>
          </a:xfrm>
          <a:prstGeom prst="rect">
            <a:avLst/>
          </a:prstGeom>
          <a:ln>
            <a:miter lim="800000"/>
          </a:ln>
        </p:spPr>
        <p:txBody>
          <a:bodyPr vert="horz" wrap="square" lIns="91440" tIns="45720" rIns="91440" bIns="45720"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6" name="Rectangle 70"/>
          <p:cNvSpPr>
            <a:spLocks noGrp="1" noChangeArrowheads="1"/>
          </p:cNvSpPr>
          <p:nvPr>
            <p:ph type="ftr" sz="quarter" idx="3"/>
          </p:nvPr>
        </p:nvSpPr>
        <p:spPr bwMode="auto">
          <a:xfrm>
            <a:off x="3124200" y="6248400"/>
            <a:ext cx="2895600" cy="457200"/>
          </a:xfrm>
          <a:prstGeom prst="rect">
            <a:avLst/>
          </a:prstGeom>
          <a:ln>
            <a:miter lim="800000"/>
          </a:ln>
        </p:spPr>
        <p:txBody>
          <a:bodyPr vert="horz" wrap="square" lIns="91440" tIns="45720" rIns="91440" bIns="45720"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7" name="Rectangle 71"/>
          <p:cNvSpPr>
            <a:spLocks noGrp="1" noChangeArrowheads="1"/>
          </p:cNvSpPr>
          <p:nvPr>
            <p:ph type="sldNum" sz="quarter" idx="4"/>
          </p:nvPr>
        </p:nvSpPr>
        <p:spPr bwMode="auto">
          <a:xfrm>
            <a:off x="6553200" y="6248400"/>
            <a:ext cx="1905000" cy="457200"/>
          </a:xfrm>
          <a:prstGeom prst="rect">
            <a:avLst/>
          </a:prstGeom>
          <a:ln>
            <a:miter lim="800000"/>
          </a:ln>
        </p:spPr>
        <p:txBody>
          <a:bodyPr vert="horz" wrap="square" lIns="91440" tIns="45720" rIns="91440" bIns="45720"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BE396FFA-7807-4A51-99F0-027FC58F63C2}"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915150" y="247650"/>
            <a:ext cx="2076450" cy="59245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85800" y="247650"/>
            <a:ext cx="6076950" cy="5924550"/>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3886200" y="247650"/>
            <a:ext cx="5105400" cy="3810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685800" y="1219200"/>
            <a:ext cx="7772400" cy="4953000"/>
          </a:xfrm>
        </p:spPr>
        <p:txBody>
          <a:bodyPr vert="horz" wrap="square" lIns="91440" tIns="45720" rIns="91440" bIns="45720" numCol="1" anchor="t" anchorCtr="0" compatLnSpc="1"/>
          <a:lstStyle/>
          <a:p>
            <a:pPr marL="449580" marR="0" lvl="0" indent="-449580" algn="l" defTabSz="914400" rtl="0" eaLnBrk="0" fontAlgn="base" latinLnBrk="0" hangingPunct="0">
              <a:lnSpc>
                <a:spcPct val="120000"/>
              </a:lnSpc>
              <a:spcBef>
                <a:spcPct val="20000"/>
              </a:spcBef>
              <a:spcAft>
                <a:spcPct val="0"/>
              </a:spcAft>
              <a:buClr>
                <a:schemeClr val="tx1"/>
              </a:buClr>
              <a:buSzTx/>
              <a:buFont typeface="Wingdings" panose="05000000000000000000" pitchFamily="2" charset="2"/>
              <a:buAutoNum type="arabicPeriod"/>
              <a:defRPr/>
            </a:pPr>
            <a:endParaRPr kumimoji="1" lang="zh-CN" altLang="en-US" sz="2400" b="0" i="0" u="none" strike="noStrike" kern="0" cap="none" spc="0" normalizeH="0" baseline="0" noProof="0" smtClean="0">
              <a:ln>
                <a:noFill/>
              </a:ln>
              <a:solidFill>
                <a:srgbClr val="E24C05"/>
              </a:solidFill>
              <a:effectLst/>
              <a:uLnTx/>
              <a:uFillTx/>
              <a:latin typeface="+mn-lt"/>
              <a:ea typeface="+mn-ea"/>
              <a:cs typeface="+mn-cs"/>
            </a:endParaRPr>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solidFill>
          <a:schemeClr val="bg1"/>
        </a:solidFill>
        <a:effectLst/>
      </p:bgPr>
    </p:bg>
    <p:spTree>
      <p:nvGrpSpPr>
        <p:cNvPr id="1" name=""/>
        <p:cNvGrpSpPr/>
        <p:nvPr/>
      </p:nvGrpSpPr>
      <p:grpSpPr>
        <a:xfrm>
          <a:off x="0" y="0"/>
          <a:ext cx="0" cy="0"/>
          <a:chOff x="0" y="0"/>
          <a:chExt cx="0" cy="0"/>
        </a:xfrm>
      </p:grpSpPr>
      <p:grpSp>
        <p:nvGrpSpPr>
          <p:cNvPr id="2050" name="Group 2"/>
          <p:cNvGrpSpPr/>
          <p:nvPr/>
        </p:nvGrpSpPr>
        <p:grpSpPr>
          <a:xfrm>
            <a:off x="0" y="0"/>
            <a:ext cx="9144000" cy="6858000"/>
            <a:chOff x="0" y="0"/>
            <a:chExt cx="5760" cy="4320"/>
          </a:xfrm>
        </p:grpSpPr>
        <p:grpSp>
          <p:nvGrpSpPr>
            <p:cNvPr id="2056" name="Group 3"/>
            <p:cNvGrpSpPr/>
            <p:nvPr/>
          </p:nvGrpSpPr>
          <p:grpSpPr>
            <a:xfrm>
              <a:off x="0" y="0"/>
              <a:ext cx="5760" cy="4320"/>
              <a:chOff x="0" y="0"/>
              <a:chExt cx="5760" cy="4320"/>
            </a:xfrm>
          </p:grpSpPr>
          <p:sp>
            <p:nvSpPr>
              <p:cNvPr id="21" name="Rectangle 4"/>
              <p:cNvSpPr>
                <a:spLocks noChangeArrowheads="1"/>
              </p:cNvSpPr>
              <p:nvPr/>
            </p:nvSpPr>
            <p:spPr bwMode="ltGray">
              <a:xfrm>
                <a:off x="2112" y="0"/>
                <a:ext cx="3648" cy="96"/>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kumimoji="1" sz="2600">
                    <a:solidFill>
                      <a:schemeClr val="tx1"/>
                    </a:solidFill>
                    <a:latin typeface="Tahoma" panose="020B0604030504040204" pitchFamily="34" charset="0"/>
                    <a:ea typeface="黑体" panose="02010609060101010101" pitchFamily="49" charset="-122"/>
                  </a:defRPr>
                </a:lvl1pPr>
                <a:lvl2pPr marL="742950" indent="-285750">
                  <a:defRPr kumimoji="1" sz="2600">
                    <a:solidFill>
                      <a:schemeClr val="tx1"/>
                    </a:solidFill>
                    <a:latin typeface="Tahoma" panose="020B0604030504040204" pitchFamily="34" charset="0"/>
                    <a:ea typeface="黑体" panose="02010609060101010101" pitchFamily="49" charset="-122"/>
                  </a:defRPr>
                </a:lvl2pPr>
                <a:lvl3pPr marL="1143000" indent="-228600">
                  <a:defRPr kumimoji="1" sz="2600">
                    <a:solidFill>
                      <a:schemeClr val="tx1"/>
                    </a:solidFill>
                    <a:latin typeface="Tahoma" panose="020B0604030504040204" pitchFamily="34" charset="0"/>
                    <a:ea typeface="黑体" panose="02010609060101010101" pitchFamily="49" charset="-122"/>
                  </a:defRPr>
                </a:lvl3pPr>
                <a:lvl4pPr marL="1600200" indent="-228600">
                  <a:defRPr kumimoji="1" sz="2600">
                    <a:solidFill>
                      <a:schemeClr val="tx1"/>
                    </a:solidFill>
                    <a:latin typeface="Tahoma" panose="020B0604030504040204" pitchFamily="34" charset="0"/>
                    <a:ea typeface="黑体" panose="02010609060101010101" pitchFamily="49" charset="-122"/>
                  </a:defRPr>
                </a:lvl4pPr>
                <a:lvl5pPr marL="2057400" indent="-228600">
                  <a:defRPr kumimoji="1" sz="2600">
                    <a:solidFill>
                      <a:schemeClr val="tx1"/>
                    </a:solidFill>
                    <a:latin typeface="Tahoma" panose="020B0604030504040204" pitchFamily="34" charset="0"/>
                    <a:ea typeface="黑体" panose="02010609060101010101" pitchFamily="49" charset="-122"/>
                  </a:defRPr>
                </a:lvl5pPr>
                <a:lvl6pPr marL="25146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6pPr>
                <a:lvl7pPr marL="29718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7pPr>
                <a:lvl8pPr marL="34290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8pPr>
                <a:lvl9pPr marL="38862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600" b="0" i="0" u="none" strike="noStrike" kern="1200" cap="none" spc="0" normalizeH="0" baseline="0" noProof="0" smtClean="0">
                  <a:ln>
                    <a:noFill/>
                  </a:ln>
                  <a:solidFill>
                    <a:schemeClr val="tx1"/>
                  </a:solidFill>
                  <a:effectLst/>
                  <a:uLnTx/>
                  <a:uFillTx/>
                  <a:latin typeface="Tahoma" panose="020B0604030504040204" pitchFamily="34" charset="0"/>
                  <a:ea typeface="黑体" panose="02010609060101010101" pitchFamily="49" charset="-122"/>
                  <a:cs typeface="+mn-cs"/>
                </a:endParaRPr>
              </a:p>
            </p:txBody>
          </p:sp>
          <p:grpSp>
            <p:nvGrpSpPr>
              <p:cNvPr id="2067" name="Group 5"/>
              <p:cNvGrpSpPr/>
              <p:nvPr userDrawn="1"/>
            </p:nvGrpSpPr>
            <p:grpSpPr>
              <a:xfrm>
                <a:off x="0" y="0"/>
                <a:ext cx="5760" cy="4320"/>
                <a:chOff x="0" y="0"/>
                <a:chExt cx="5760" cy="4320"/>
              </a:xfrm>
            </p:grpSpPr>
            <p:sp>
              <p:nvSpPr>
                <p:cNvPr id="2069" name="Line 6"/>
                <p:cNvSpPr/>
                <p:nvPr/>
              </p:nvSpPr>
              <p:spPr>
                <a:xfrm>
                  <a:off x="0" y="19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0" name="Line 7"/>
                <p:cNvSpPr/>
                <p:nvPr/>
              </p:nvSpPr>
              <p:spPr>
                <a:xfrm>
                  <a:off x="0" y="38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1" name="Line 8"/>
                <p:cNvSpPr/>
                <p:nvPr/>
              </p:nvSpPr>
              <p:spPr>
                <a:xfrm>
                  <a:off x="0" y="576"/>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2" name="Line 9"/>
                <p:cNvSpPr/>
                <p:nvPr/>
              </p:nvSpPr>
              <p:spPr>
                <a:xfrm>
                  <a:off x="0" y="768"/>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3" name="Line 10"/>
                <p:cNvSpPr/>
                <p:nvPr/>
              </p:nvSpPr>
              <p:spPr>
                <a:xfrm>
                  <a:off x="0" y="960"/>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4" name="Line 11"/>
                <p:cNvSpPr/>
                <p:nvPr/>
              </p:nvSpPr>
              <p:spPr>
                <a:xfrm>
                  <a:off x="0" y="115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5" name="Line 12"/>
                <p:cNvSpPr/>
                <p:nvPr/>
              </p:nvSpPr>
              <p:spPr>
                <a:xfrm>
                  <a:off x="0" y="134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6" name="Line 13"/>
                <p:cNvSpPr/>
                <p:nvPr/>
              </p:nvSpPr>
              <p:spPr>
                <a:xfrm>
                  <a:off x="0" y="1536"/>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7" name="Line 14"/>
                <p:cNvSpPr/>
                <p:nvPr/>
              </p:nvSpPr>
              <p:spPr>
                <a:xfrm>
                  <a:off x="0" y="1728"/>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8" name="Line 15"/>
                <p:cNvSpPr/>
                <p:nvPr/>
              </p:nvSpPr>
              <p:spPr>
                <a:xfrm>
                  <a:off x="0" y="1920"/>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79" name="Line 16"/>
                <p:cNvSpPr/>
                <p:nvPr/>
              </p:nvSpPr>
              <p:spPr>
                <a:xfrm>
                  <a:off x="0" y="211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0" name="Line 17"/>
                <p:cNvSpPr/>
                <p:nvPr/>
              </p:nvSpPr>
              <p:spPr>
                <a:xfrm>
                  <a:off x="0" y="230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1" name="Line 18"/>
                <p:cNvSpPr/>
                <p:nvPr/>
              </p:nvSpPr>
              <p:spPr>
                <a:xfrm>
                  <a:off x="0" y="2496"/>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2" name="Line 19"/>
                <p:cNvSpPr/>
                <p:nvPr/>
              </p:nvSpPr>
              <p:spPr>
                <a:xfrm>
                  <a:off x="0" y="2688"/>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3" name="Line 20"/>
                <p:cNvSpPr/>
                <p:nvPr/>
              </p:nvSpPr>
              <p:spPr>
                <a:xfrm>
                  <a:off x="0" y="2880"/>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4" name="Line 21"/>
                <p:cNvSpPr/>
                <p:nvPr/>
              </p:nvSpPr>
              <p:spPr>
                <a:xfrm>
                  <a:off x="0" y="307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5" name="Line 22"/>
                <p:cNvSpPr/>
                <p:nvPr/>
              </p:nvSpPr>
              <p:spPr>
                <a:xfrm>
                  <a:off x="0" y="326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6" name="Line 23"/>
                <p:cNvSpPr/>
                <p:nvPr/>
              </p:nvSpPr>
              <p:spPr>
                <a:xfrm>
                  <a:off x="0" y="3456"/>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7" name="Line 24"/>
                <p:cNvSpPr/>
                <p:nvPr/>
              </p:nvSpPr>
              <p:spPr>
                <a:xfrm>
                  <a:off x="0" y="3648"/>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8" name="Line 25"/>
                <p:cNvSpPr/>
                <p:nvPr/>
              </p:nvSpPr>
              <p:spPr>
                <a:xfrm>
                  <a:off x="0" y="3840"/>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89" name="Line 26"/>
                <p:cNvSpPr/>
                <p:nvPr/>
              </p:nvSpPr>
              <p:spPr>
                <a:xfrm>
                  <a:off x="0" y="4032"/>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0" name="Line 27"/>
                <p:cNvSpPr/>
                <p:nvPr/>
              </p:nvSpPr>
              <p:spPr>
                <a:xfrm>
                  <a:off x="0" y="4224"/>
                  <a:ext cx="5760" cy="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1" name="Line 28"/>
                <p:cNvSpPr/>
                <p:nvPr/>
              </p:nvSpPr>
              <p:spPr>
                <a:xfrm>
                  <a:off x="19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2" name="Line 29"/>
                <p:cNvSpPr/>
                <p:nvPr/>
              </p:nvSpPr>
              <p:spPr>
                <a:xfrm>
                  <a:off x="38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3" name="Line 30"/>
                <p:cNvSpPr/>
                <p:nvPr/>
              </p:nvSpPr>
              <p:spPr>
                <a:xfrm>
                  <a:off x="57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4" name="Line 31"/>
                <p:cNvSpPr/>
                <p:nvPr/>
              </p:nvSpPr>
              <p:spPr>
                <a:xfrm>
                  <a:off x="76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5" name="Line 32"/>
                <p:cNvSpPr/>
                <p:nvPr/>
              </p:nvSpPr>
              <p:spPr>
                <a:xfrm>
                  <a:off x="96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6" name="Line 33"/>
                <p:cNvSpPr/>
                <p:nvPr/>
              </p:nvSpPr>
              <p:spPr>
                <a:xfrm>
                  <a:off x="115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7" name="Line 34"/>
                <p:cNvSpPr/>
                <p:nvPr/>
              </p:nvSpPr>
              <p:spPr>
                <a:xfrm>
                  <a:off x="134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8" name="Line 35"/>
                <p:cNvSpPr/>
                <p:nvPr/>
              </p:nvSpPr>
              <p:spPr>
                <a:xfrm>
                  <a:off x="153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099" name="Line 36"/>
                <p:cNvSpPr/>
                <p:nvPr/>
              </p:nvSpPr>
              <p:spPr>
                <a:xfrm>
                  <a:off x="172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0" name="Line 37"/>
                <p:cNvSpPr/>
                <p:nvPr/>
              </p:nvSpPr>
              <p:spPr>
                <a:xfrm>
                  <a:off x="192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1" name="Line 38"/>
                <p:cNvSpPr/>
                <p:nvPr/>
              </p:nvSpPr>
              <p:spPr>
                <a:xfrm>
                  <a:off x="211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2" name="Line 39"/>
                <p:cNvSpPr/>
                <p:nvPr/>
              </p:nvSpPr>
              <p:spPr>
                <a:xfrm>
                  <a:off x="230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3" name="Line 40"/>
                <p:cNvSpPr/>
                <p:nvPr/>
              </p:nvSpPr>
              <p:spPr>
                <a:xfrm>
                  <a:off x="249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4" name="Line 41"/>
                <p:cNvSpPr/>
                <p:nvPr/>
              </p:nvSpPr>
              <p:spPr>
                <a:xfrm>
                  <a:off x="268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5" name="Line 42"/>
                <p:cNvSpPr/>
                <p:nvPr/>
              </p:nvSpPr>
              <p:spPr>
                <a:xfrm>
                  <a:off x="288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6" name="Line 43"/>
                <p:cNvSpPr/>
                <p:nvPr/>
              </p:nvSpPr>
              <p:spPr>
                <a:xfrm>
                  <a:off x="307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7" name="Line 44"/>
                <p:cNvSpPr/>
                <p:nvPr/>
              </p:nvSpPr>
              <p:spPr>
                <a:xfrm>
                  <a:off x="326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8" name="Line 45"/>
                <p:cNvSpPr/>
                <p:nvPr/>
              </p:nvSpPr>
              <p:spPr>
                <a:xfrm>
                  <a:off x="345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09" name="Line 46"/>
                <p:cNvSpPr/>
                <p:nvPr/>
              </p:nvSpPr>
              <p:spPr>
                <a:xfrm>
                  <a:off x="364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0" name="Line 47"/>
                <p:cNvSpPr/>
                <p:nvPr/>
              </p:nvSpPr>
              <p:spPr>
                <a:xfrm>
                  <a:off x="384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1" name="Line 48"/>
                <p:cNvSpPr/>
                <p:nvPr/>
              </p:nvSpPr>
              <p:spPr>
                <a:xfrm>
                  <a:off x="403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2" name="Line 49"/>
                <p:cNvSpPr/>
                <p:nvPr/>
              </p:nvSpPr>
              <p:spPr>
                <a:xfrm>
                  <a:off x="422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3" name="Line 50"/>
                <p:cNvSpPr/>
                <p:nvPr/>
              </p:nvSpPr>
              <p:spPr>
                <a:xfrm>
                  <a:off x="441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4" name="Line 51"/>
                <p:cNvSpPr/>
                <p:nvPr/>
              </p:nvSpPr>
              <p:spPr>
                <a:xfrm>
                  <a:off x="460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5" name="Line 52"/>
                <p:cNvSpPr/>
                <p:nvPr/>
              </p:nvSpPr>
              <p:spPr>
                <a:xfrm>
                  <a:off x="4800"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6" name="Line 53"/>
                <p:cNvSpPr/>
                <p:nvPr/>
              </p:nvSpPr>
              <p:spPr>
                <a:xfrm>
                  <a:off x="4992"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7" name="Line 54"/>
                <p:cNvSpPr/>
                <p:nvPr/>
              </p:nvSpPr>
              <p:spPr>
                <a:xfrm>
                  <a:off x="5184"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8" name="Line 55"/>
                <p:cNvSpPr/>
                <p:nvPr/>
              </p:nvSpPr>
              <p:spPr>
                <a:xfrm>
                  <a:off x="5376"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sp>
              <p:nvSpPr>
                <p:cNvPr id="2119" name="Line 56"/>
                <p:cNvSpPr/>
                <p:nvPr/>
              </p:nvSpPr>
              <p:spPr>
                <a:xfrm>
                  <a:off x="5568" y="0"/>
                  <a:ext cx="0" cy="4320"/>
                </a:xfrm>
                <a:prstGeom prst="line">
                  <a:avLst/>
                </a:prstGeom>
                <a:ln w="9525" cap="flat" cmpd="sng">
                  <a:pattFill prst="pct30">
                    <a:fgClr>
                      <a:schemeClr val="folHlink"/>
                    </a:fgClr>
                    <a:bgClr>
                      <a:schemeClr val="bg1"/>
                    </a:bgClr>
                  </a:pattFill>
                  <a:prstDash val="solid"/>
                  <a:headEnd type="none" w="med" len="med"/>
                  <a:tailEnd type="none" w="med" len="med"/>
                </a:ln>
              </p:spPr>
            </p:sp>
          </p:grpSp>
          <p:sp>
            <p:nvSpPr>
              <p:cNvPr id="2068" name="Line 57"/>
              <p:cNvSpPr/>
              <p:nvPr/>
            </p:nvSpPr>
            <p:spPr>
              <a:xfrm>
                <a:off x="5568" y="0"/>
                <a:ext cx="0" cy="1488"/>
              </a:xfrm>
              <a:prstGeom prst="line">
                <a:avLst/>
              </a:prstGeom>
              <a:ln w="9525" cap="flat" cmpd="sng">
                <a:solidFill>
                  <a:schemeClr val="hlink"/>
                </a:solidFill>
                <a:prstDash val="solid"/>
                <a:headEnd type="none" w="med" len="med"/>
                <a:tailEnd type="none" w="med" len="med"/>
              </a:ln>
            </p:spPr>
          </p:sp>
        </p:grpSp>
        <p:grpSp>
          <p:nvGrpSpPr>
            <p:cNvPr id="2057" name="Group 58"/>
            <p:cNvGrpSpPr/>
            <p:nvPr userDrawn="1"/>
          </p:nvGrpSpPr>
          <p:grpSpPr>
            <a:xfrm>
              <a:off x="3" y="559"/>
              <a:ext cx="4192" cy="1796"/>
              <a:chOff x="3" y="559"/>
              <a:chExt cx="4192" cy="1796"/>
            </a:xfrm>
          </p:grpSpPr>
          <p:sp>
            <p:nvSpPr>
              <p:cNvPr id="2062" name="Line 59"/>
              <p:cNvSpPr/>
              <p:nvPr/>
            </p:nvSpPr>
            <p:spPr>
              <a:xfrm>
                <a:off x="506" y="559"/>
                <a:ext cx="0" cy="1796"/>
              </a:xfrm>
              <a:prstGeom prst="line">
                <a:avLst/>
              </a:prstGeom>
              <a:ln w="9525" cap="flat" cmpd="sng">
                <a:solidFill>
                  <a:schemeClr val="hlink"/>
                </a:solidFill>
                <a:prstDash val="solid"/>
                <a:headEnd type="none" w="med" len="med"/>
                <a:tailEnd type="none" w="med" len="med"/>
              </a:ln>
            </p:spPr>
          </p:sp>
          <p:sp>
            <p:nvSpPr>
              <p:cNvPr id="2063" name="Line 60"/>
              <p:cNvSpPr/>
              <p:nvPr/>
            </p:nvSpPr>
            <p:spPr>
              <a:xfrm flipH="1" flipV="1">
                <a:off x="3" y="1924"/>
                <a:ext cx="3211" cy="1"/>
              </a:xfrm>
              <a:prstGeom prst="line">
                <a:avLst/>
              </a:prstGeom>
              <a:ln w="9525" cap="flat" cmpd="sng">
                <a:solidFill>
                  <a:schemeClr val="hlink"/>
                </a:solidFill>
                <a:prstDash val="solid"/>
                <a:headEnd type="none" w="med" len="med"/>
                <a:tailEnd type="none" w="med" len="med"/>
              </a:ln>
            </p:spPr>
          </p:sp>
          <p:sp>
            <p:nvSpPr>
              <p:cNvPr id="2064" name="Line 61"/>
              <p:cNvSpPr/>
              <p:nvPr/>
            </p:nvSpPr>
            <p:spPr>
              <a:xfrm flipH="1" flipV="1">
                <a:off x="384" y="938"/>
                <a:ext cx="3811" cy="1"/>
              </a:xfrm>
              <a:prstGeom prst="line">
                <a:avLst/>
              </a:prstGeom>
              <a:ln w="9525" cap="flat" cmpd="sng">
                <a:solidFill>
                  <a:schemeClr val="hlink"/>
                </a:solidFill>
                <a:prstDash val="solid"/>
                <a:headEnd type="none" w="med" len="med"/>
                <a:tailEnd type="none" w="med" len="med"/>
              </a:ln>
            </p:spPr>
          </p:sp>
          <p:sp>
            <p:nvSpPr>
              <p:cNvPr id="2065" name="Arc 62"/>
              <p:cNvSpPr/>
              <p:nvPr/>
            </p:nvSpPr>
            <p:spPr>
              <a:xfrm rot="-5400000" flipH="1">
                <a:off x="425" y="860"/>
                <a:ext cx="156" cy="157"/>
              </a:xfrm>
              <a:custGeom>
                <a:avLst/>
                <a:gdLst/>
                <a:ahLst/>
                <a:cxnLst>
                  <a:cxn ang="0">
                    <a:pos x="0" y="0"/>
                  </a:cxn>
                  <a:cxn ang="0">
                    <a:pos x="0" y="0"/>
                  </a:cxn>
                  <a:cxn ang="0">
                    <a:pos x="0" y="0"/>
                  </a:cxn>
                </a:cxnLst>
                <a:pathLst>
                  <a:path w="43195" h="43200" fill="none">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path>
                  <a:path w="43195" h="43200" stroke="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lnTo>
                      <a:pt x="21595" y="21600"/>
                    </a:lnTo>
                    <a:lnTo>
                      <a:pt x="21114" y="5"/>
                    </a:lnTo>
                    <a:close/>
                  </a:path>
                </a:pathLst>
              </a:custGeom>
              <a:noFill/>
              <a:ln w="9525" cap="flat" cmpd="sng">
                <a:solidFill>
                  <a:schemeClr val="hlink">
                    <a:alpha val="100000"/>
                  </a:schemeClr>
                </a:solidFill>
                <a:prstDash val="solid"/>
                <a:round/>
                <a:headEnd type="none" w="med" len="med"/>
                <a:tailEnd type="none" w="med" len="med"/>
              </a:ln>
            </p:spPr>
            <p:txBody>
              <a:bodyPr/>
              <a:p>
                <a:endParaRPr lang="zh-CN" altLang="en-US"/>
              </a:p>
            </p:txBody>
          </p:sp>
        </p:grpSp>
        <p:grpSp>
          <p:nvGrpSpPr>
            <p:cNvPr id="2058" name="Group 63"/>
            <p:cNvGrpSpPr/>
            <p:nvPr userDrawn="1"/>
          </p:nvGrpSpPr>
          <p:grpSpPr>
            <a:xfrm>
              <a:off x="1480" y="1952"/>
              <a:ext cx="3808" cy="1812"/>
              <a:chOff x="1480" y="1952"/>
              <a:chExt cx="3808" cy="1812"/>
            </a:xfrm>
          </p:grpSpPr>
          <p:sp>
            <p:nvSpPr>
              <p:cNvPr id="2059" name="Line 64"/>
              <p:cNvSpPr/>
              <p:nvPr/>
            </p:nvSpPr>
            <p:spPr>
              <a:xfrm flipV="1">
                <a:off x="1480" y="3442"/>
                <a:ext cx="3808" cy="0"/>
              </a:xfrm>
              <a:prstGeom prst="line">
                <a:avLst/>
              </a:prstGeom>
              <a:ln w="9525" cap="flat" cmpd="sng">
                <a:solidFill>
                  <a:schemeClr val="hlink"/>
                </a:solidFill>
                <a:prstDash val="solid"/>
                <a:headEnd type="none" w="med" len="med"/>
                <a:tailEnd type="none" w="med" len="med"/>
              </a:ln>
            </p:spPr>
          </p:sp>
          <p:sp>
            <p:nvSpPr>
              <p:cNvPr id="2060" name="Line 65"/>
              <p:cNvSpPr/>
              <p:nvPr/>
            </p:nvSpPr>
            <p:spPr>
              <a:xfrm flipH="1">
                <a:off x="5172" y="1952"/>
                <a:ext cx="0" cy="1812"/>
              </a:xfrm>
              <a:prstGeom prst="line">
                <a:avLst/>
              </a:prstGeom>
              <a:ln w="9525" cap="flat" cmpd="sng">
                <a:solidFill>
                  <a:schemeClr val="hlink"/>
                </a:solidFill>
                <a:prstDash val="solid"/>
                <a:headEnd type="none" w="med" len="med"/>
                <a:tailEnd type="none" w="med" len="med"/>
              </a:ln>
            </p:spPr>
          </p:sp>
          <p:sp>
            <p:nvSpPr>
              <p:cNvPr id="2061" name="Arc 66"/>
              <p:cNvSpPr/>
              <p:nvPr/>
            </p:nvSpPr>
            <p:spPr>
              <a:xfrm rot="5400000">
                <a:off x="5096" y="3347"/>
                <a:ext cx="156" cy="157"/>
              </a:xfrm>
              <a:custGeom>
                <a:avLst/>
                <a:gdLst/>
                <a:ahLst/>
                <a:cxnLst>
                  <a:cxn ang="0">
                    <a:pos x="0" y="0"/>
                  </a:cxn>
                  <a:cxn ang="0">
                    <a:pos x="0" y="0"/>
                  </a:cxn>
                  <a:cxn ang="0">
                    <a:pos x="0" y="0"/>
                  </a:cxn>
                </a:cxnLst>
                <a:pathLst>
                  <a:path w="43195" h="43200" fill="none">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path>
                  <a:path w="43195" h="43200" stroke="0">
                    <a:moveTo>
                      <a:pt x="21114" y="5"/>
                    </a:moveTo>
                    <a:cubicBezTo>
                      <a:pt x="21274" y="1"/>
                      <a:pt x="21434" y="-1"/>
                      <a:pt x="21595" y="0"/>
                    </a:cubicBezTo>
                    <a:cubicBezTo>
                      <a:pt x="33524" y="0"/>
                      <a:pt x="43195" y="9670"/>
                      <a:pt x="43195" y="21600"/>
                    </a:cubicBezTo>
                    <a:cubicBezTo>
                      <a:pt x="43195" y="33529"/>
                      <a:pt x="33524" y="43200"/>
                      <a:pt x="21595" y="43200"/>
                    </a:cubicBezTo>
                    <a:cubicBezTo>
                      <a:pt x="9843" y="43200"/>
                      <a:pt x="247" y="33805"/>
                      <a:pt x="-1" y="22056"/>
                    </a:cubicBezTo>
                    <a:lnTo>
                      <a:pt x="21595" y="21600"/>
                    </a:lnTo>
                    <a:lnTo>
                      <a:pt x="21114" y="5"/>
                    </a:lnTo>
                    <a:close/>
                  </a:path>
                </a:pathLst>
              </a:custGeom>
              <a:noFill/>
              <a:ln w="9525" cap="flat" cmpd="sng">
                <a:solidFill>
                  <a:schemeClr val="hlink">
                    <a:alpha val="100000"/>
                  </a:schemeClr>
                </a:solidFill>
                <a:prstDash val="solid"/>
                <a:round/>
                <a:headEnd type="none" w="med" len="med"/>
                <a:tailEnd type="none" w="med" len="med"/>
              </a:ln>
            </p:spPr>
            <p:txBody>
              <a:bodyPr/>
              <a:p>
                <a:endParaRPr lang="zh-CN" altLang="en-US"/>
              </a:p>
            </p:txBody>
          </p:sp>
        </p:grpSp>
      </p:grpSp>
      <p:sp>
        <p:nvSpPr>
          <p:cNvPr id="206915" name="Rectangle 67"/>
          <p:cNvSpPr>
            <a:spLocks noGrp="1" noChangeArrowheads="1"/>
          </p:cNvSpPr>
          <p:nvPr>
            <p:ph type="ctrTitle"/>
          </p:nvPr>
        </p:nvSpPr>
        <p:spPr>
          <a:xfrm>
            <a:off x="990600" y="1752600"/>
            <a:ext cx="7772400" cy="1143000"/>
          </a:xfrm>
        </p:spPr>
        <p:txBody>
          <a:bodyPr/>
          <a:lstStyle>
            <a:lvl1pPr>
              <a:defRPr/>
            </a:lvl1pPr>
          </a:lstStyle>
          <a:p>
            <a:r>
              <a:rPr lang="zh-CN" altLang="en-US"/>
              <a:t>单击此处编辑母版标题样式</a:t>
            </a:r>
            <a:endParaRPr lang="zh-CN" altLang="en-US"/>
          </a:p>
        </p:txBody>
      </p:sp>
      <p:sp>
        <p:nvSpPr>
          <p:cNvPr id="206916" name="Rectangle 68" descr="Rectangle: Click to edit Master text styles&#10;Second level&#10;Third level&#10;Fourth level&#10;Fifth level"/>
          <p:cNvSpPr>
            <a:spLocks noGrp="1" noChangeArrowheads="1"/>
          </p:cNvSpPr>
          <p:nvPr>
            <p:ph type="subTitle" idx="1"/>
          </p:nvPr>
        </p:nvSpPr>
        <p:spPr>
          <a:xfrm>
            <a:off x="990600" y="3309938"/>
            <a:ext cx="6400800" cy="1752600"/>
          </a:xfrm>
        </p:spPr>
        <p:txBody>
          <a:bodyPr/>
          <a:lstStyle>
            <a:lvl1pPr marL="0" indent="0">
              <a:buFont typeface="Wingdings" panose="05000000000000000000" pitchFamily="2" charset="2"/>
              <a:buNone/>
              <a:defRPr/>
            </a:lvl1pPr>
          </a:lstStyle>
          <a:p>
            <a:r>
              <a:rPr lang="zh-CN" altLang="en-US"/>
              <a:t>单击此处编辑母版副标题样式</a:t>
            </a:r>
            <a:endParaRPr lang="zh-CN" altLang="en-US"/>
          </a:p>
        </p:txBody>
      </p:sp>
      <p:sp>
        <p:nvSpPr>
          <p:cNvPr id="75" name="Rectangle 69"/>
          <p:cNvSpPr>
            <a:spLocks noGrp="1" noChangeArrowheads="1"/>
          </p:cNvSpPr>
          <p:nvPr>
            <p:ph type="dt" sz="quarter" idx="2"/>
          </p:nvPr>
        </p:nvSpPr>
        <p:spPr bwMode="auto">
          <a:xfrm>
            <a:off x="685800" y="6248400"/>
            <a:ext cx="1905000" cy="457200"/>
          </a:xfrm>
          <a:prstGeom prst="rect">
            <a:avLst/>
          </a:prstGeom>
          <a:ln>
            <a:miter lim="800000"/>
          </a:ln>
        </p:spPr>
        <p:txBody>
          <a:bodyPr vert="horz" wrap="square" lIns="91440" tIns="45720" rIns="91440" bIns="45720" numCol="1" anchor="b"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6" name="Rectangle 70"/>
          <p:cNvSpPr>
            <a:spLocks noGrp="1" noChangeArrowheads="1"/>
          </p:cNvSpPr>
          <p:nvPr>
            <p:ph type="ftr" sz="quarter" idx="3"/>
          </p:nvPr>
        </p:nvSpPr>
        <p:spPr bwMode="auto">
          <a:xfrm>
            <a:off x="3124200" y="6248400"/>
            <a:ext cx="2895600" cy="457200"/>
          </a:xfrm>
          <a:prstGeom prst="rect">
            <a:avLst/>
          </a:prstGeom>
          <a:ln>
            <a:miter lim="800000"/>
          </a:ln>
        </p:spPr>
        <p:txBody>
          <a:bodyPr vert="horz" wrap="square" lIns="91440" tIns="45720" rIns="91440" bIns="45720" numCol="1" anchor="b"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7" name="Rectangle 71"/>
          <p:cNvSpPr>
            <a:spLocks noGrp="1" noChangeArrowheads="1"/>
          </p:cNvSpPr>
          <p:nvPr>
            <p:ph type="sldNum" sz="quarter" idx="4"/>
          </p:nvPr>
        </p:nvSpPr>
        <p:spPr bwMode="auto">
          <a:xfrm>
            <a:off x="6553200" y="6248400"/>
            <a:ext cx="1905000" cy="457200"/>
          </a:xfrm>
          <a:prstGeom prst="rect">
            <a:avLst/>
          </a:prstGeom>
          <a:ln>
            <a:miter lim="800000"/>
          </a:ln>
        </p:spPr>
        <p:txBody>
          <a:bodyPr vert="horz" wrap="square" lIns="91440" tIns="45720" rIns="91440" bIns="45720" numCol="1" anchor="b"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BE396FFA-7807-4A51-99F0-027FC58F63C2}"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85800" y="1219200"/>
            <a:ext cx="38100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219200"/>
            <a:ext cx="38100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20000"/>
              </a:lnSpc>
              <a:spcBef>
                <a:spcPct val="20000"/>
              </a:spcBef>
              <a:spcAft>
                <a:spcPct val="0"/>
              </a:spcAft>
              <a:buClr>
                <a:schemeClr val="tx1"/>
              </a:buClr>
              <a:buSzTx/>
              <a:buFont typeface="Wingdings" panose="05000000000000000000" pitchFamily="2" charset="2"/>
              <a:buNone/>
              <a:defRPr/>
            </a:pPr>
            <a:endParaRPr kumimoji="1" lang="zh-CN" altLang="en-US" sz="3200" b="0" i="0" u="none" strike="noStrike" kern="0" cap="none" spc="0" normalizeH="0" baseline="0" noProof="0" smtClean="0">
              <a:ln>
                <a:noFill/>
              </a:ln>
              <a:solidFill>
                <a:srgbClr val="E24C05"/>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915150" y="247650"/>
            <a:ext cx="2076450" cy="59245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85800" y="247650"/>
            <a:ext cx="6076950" cy="5924550"/>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3886200" y="247650"/>
            <a:ext cx="5105400" cy="3810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685800" y="1219200"/>
            <a:ext cx="7772400" cy="4953000"/>
          </a:xfrm>
        </p:spPr>
        <p:txBody>
          <a:bodyPr vert="horz" wrap="square" lIns="91440" tIns="45720" rIns="91440" bIns="45720" numCol="1" anchor="t" anchorCtr="0" compatLnSpc="1"/>
          <a:lstStyle/>
          <a:p>
            <a:pPr marL="449580" marR="0" lvl="0" indent="-449580" algn="l" defTabSz="914400" rtl="0" eaLnBrk="0" fontAlgn="base" latinLnBrk="0" hangingPunct="0">
              <a:lnSpc>
                <a:spcPct val="120000"/>
              </a:lnSpc>
              <a:spcBef>
                <a:spcPct val="20000"/>
              </a:spcBef>
              <a:spcAft>
                <a:spcPct val="0"/>
              </a:spcAft>
              <a:buClr>
                <a:schemeClr val="tx1"/>
              </a:buClr>
              <a:buSzTx/>
              <a:buFont typeface="Wingdings" panose="05000000000000000000" pitchFamily="2" charset="2"/>
              <a:buAutoNum type="arabicPeriod"/>
              <a:defRPr/>
            </a:pPr>
            <a:endParaRPr kumimoji="1" lang="zh-CN" altLang="en-US" sz="2400" b="0" i="0" u="none" strike="noStrike" kern="0" cap="none" spc="0" normalizeH="0" baseline="0" noProof="0" smtClean="0">
              <a:ln>
                <a:noFill/>
              </a:ln>
              <a:solidFill>
                <a:srgbClr val="E24C05"/>
              </a:solidFill>
              <a:effectLst/>
              <a:uLnTx/>
              <a:uFillTx/>
              <a:latin typeface="+mn-lt"/>
              <a:ea typeface="+mn-ea"/>
              <a:cs typeface="+mn-cs"/>
            </a:endParaRPr>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85800" y="1219200"/>
            <a:ext cx="38100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219200"/>
            <a:ext cx="38100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20000"/>
              </a:lnSpc>
              <a:spcBef>
                <a:spcPct val="20000"/>
              </a:spcBef>
              <a:spcAft>
                <a:spcPct val="0"/>
              </a:spcAft>
              <a:buClr>
                <a:schemeClr val="tx1"/>
              </a:buClr>
              <a:buSzTx/>
              <a:buFont typeface="Wingdings" panose="05000000000000000000" pitchFamily="2" charset="2"/>
              <a:buNone/>
              <a:defRPr/>
            </a:pPr>
            <a:endParaRPr kumimoji="1" lang="zh-CN" altLang="en-US" sz="3200" b="0" i="0" u="none" strike="noStrike" kern="0" cap="none" spc="0" normalizeH="0" baseline="0" noProof="0" smtClean="0">
              <a:ln>
                <a:noFill/>
              </a:ln>
              <a:solidFill>
                <a:srgbClr val="E24C05"/>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pull dir="rd"/>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1.jpeg"/><Relationship Id="rId13" Type="http://schemas.openxmlformats.org/officeDocument/2006/relationships/slide" Target="../slides/slide2.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4" Type="http://schemas.openxmlformats.org/officeDocument/2006/relationships/theme" Target="../theme/theme2.xml"/><Relationship Id="rId13" Type="http://schemas.openxmlformats.org/officeDocument/2006/relationships/image" Target="../media/image1.jpeg"/><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1027"/>
          <p:cNvSpPr>
            <a:spLocks noGrp="1"/>
          </p:cNvSpPr>
          <p:nvPr>
            <p:ph type="title"/>
          </p:nvPr>
        </p:nvSpPr>
        <p:spPr>
          <a:xfrm>
            <a:off x="3886200" y="247650"/>
            <a:ext cx="5105400" cy="381000"/>
          </a:xfrm>
          <a:prstGeom prst="rect">
            <a:avLst/>
          </a:prstGeom>
          <a:noFill/>
          <a:ln w="9525">
            <a:noFill/>
          </a:ln>
        </p:spPr>
        <p:txBody>
          <a:bodyPr anchor="b" anchorCtr="0"/>
          <a:p>
            <a:pPr lvl="0"/>
            <a:r>
              <a:rPr lang="zh-CN" altLang="en-US" dirty="0"/>
              <a:t>单击此处编辑母版标题样式</a:t>
            </a:r>
            <a:endParaRPr lang="zh-CN" altLang="en-US" dirty="0"/>
          </a:p>
        </p:txBody>
      </p:sp>
      <p:sp>
        <p:nvSpPr>
          <p:cNvPr id="1027" name="Rectangle 1028" descr="Rectangle: Click to edit Master text styles&#13;&#10;Second level&#13;&#10;Third level&#13;&#10;Fourth level&#13;&#10;Fifth level"/>
          <p:cNvSpPr>
            <a:spLocks noGrp="1"/>
          </p:cNvSpPr>
          <p:nvPr>
            <p:ph type="body" idx="1"/>
          </p:nvPr>
        </p:nvSpPr>
        <p:spPr>
          <a:xfrm>
            <a:off x="685800" y="1219200"/>
            <a:ext cx="7772400" cy="4953000"/>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  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05829" name="Rectangle 1029"/>
          <p:cNvSpPr>
            <a:spLocks noGrp="1" noChangeArrowheads="1"/>
          </p:cNvSpPr>
          <p:nvPr>
            <p:ph type="dt" sz="half" idx="2"/>
          </p:nvPr>
        </p:nvSpPr>
        <p:spPr bwMode="auto">
          <a:xfrm>
            <a:off x="685800" y="6248400"/>
            <a:ext cx="1905000" cy="457200"/>
          </a:xfrm>
          <a:prstGeom prst="rect">
            <a:avLst/>
          </a:prstGeom>
          <a:noFill/>
          <a:ln w="9525">
            <a:noFill/>
            <a:miter lim="800000"/>
          </a:ln>
          <a:effectLst/>
        </p:spPr>
        <p:txBody>
          <a:bodyPr vert="horz" wrap="square" lIns="91440" tIns="45720" rIns="91440" bIns="45720" numCol="1" anchor="b" anchorCtr="0" compatLnSpc="1"/>
          <a:lstStyle>
            <a:lvl1pPr eaLnBrk="1" hangingPunct="1">
              <a:defRPr kumimoji="0" sz="140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205830" name="Rectangle 1030"/>
          <p:cNvSpPr>
            <a:spLocks noGrp="1" noChangeArrowheads="1"/>
          </p:cNvSpPr>
          <p:nvPr>
            <p:ph type="ftr" sz="quarter" idx="3"/>
          </p:nvPr>
        </p:nvSpPr>
        <p:spPr bwMode="auto">
          <a:xfrm>
            <a:off x="3124200" y="6248400"/>
            <a:ext cx="2895600" cy="457200"/>
          </a:xfrm>
          <a:prstGeom prst="rect">
            <a:avLst/>
          </a:prstGeom>
          <a:noFill/>
          <a:ln w="9525">
            <a:noFill/>
            <a:miter lim="800000"/>
          </a:ln>
          <a:effectLst/>
        </p:spPr>
        <p:txBody>
          <a:bodyPr vert="horz" wrap="square" lIns="91440" tIns="45720" rIns="91440" bIns="45720" numCol="1" anchor="b" anchorCtr="0" compatLnSpc="1"/>
          <a:lstStyle>
            <a:lvl1pPr algn="ctr" eaLnBrk="1" hangingPunct="1">
              <a:defRPr kumimoji="0" sz="140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205831" name="Rectangle 1031"/>
          <p:cNvSpPr>
            <a:spLocks noGrp="1" noChangeArrowheads="1"/>
          </p:cNvSpPr>
          <p:nvPr>
            <p:ph type="sldNum" sz="quarter" idx="4"/>
          </p:nvPr>
        </p:nvSpPr>
        <p:spPr bwMode="auto">
          <a:xfrm>
            <a:off x="6553200" y="6248400"/>
            <a:ext cx="1905000" cy="457200"/>
          </a:xfrm>
          <a:prstGeom prst="rect">
            <a:avLst/>
          </a:prstGeom>
          <a:noFill/>
          <a:ln w="9525">
            <a:noFill/>
            <a:miter lim="800000"/>
          </a:ln>
          <a:effectLst/>
        </p:spPr>
        <p:txBody>
          <a:bodyPr vert="horz" wrap="square" lIns="91440" tIns="45720" rIns="91440" bIns="45720" numCol="1" anchor="b" anchorCtr="0" compatLnSpc="1"/>
          <a:lstStyle>
            <a:lvl1pPr algn="r" eaLnBrk="1" hangingPunct="1">
              <a:defRPr kumimoji="0" sz="1400">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205833" name="Rectangle 1033"/>
          <p:cNvSpPr>
            <a:spLocks noChangeArrowheads="1"/>
          </p:cNvSpPr>
          <p:nvPr/>
        </p:nvSpPr>
        <p:spPr bwMode="auto">
          <a:xfrm>
            <a:off x="7696200" y="6477000"/>
            <a:ext cx="1295400" cy="304800"/>
          </a:xfrm>
          <a:prstGeom prst="rect">
            <a:avLst/>
          </a:prstGeom>
          <a:noFill/>
          <a:ln w="9525">
            <a:noFill/>
            <a:miter lim="800000"/>
          </a:ln>
          <a:effectLst/>
        </p:spPr>
        <p:txBody>
          <a:bodyPr/>
          <a:lstStyle>
            <a:lvl1pPr eaLnBrk="0" hangingPunct="0">
              <a:defRPr kumimoji="1" sz="2600">
                <a:solidFill>
                  <a:schemeClr val="tx1"/>
                </a:solidFill>
                <a:latin typeface="Tahoma" panose="020B0604030504040204" pitchFamily="34" charset="0"/>
                <a:ea typeface="黑体" panose="02010609060101010101" pitchFamily="49" charset="-122"/>
              </a:defRPr>
            </a:lvl1pPr>
            <a:lvl2pPr marL="742950" indent="-285750" eaLnBrk="0" hangingPunct="0">
              <a:defRPr kumimoji="1" sz="2600">
                <a:solidFill>
                  <a:schemeClr val="tx1"/>
                </a:solidFill>
                <a:latin typeface="Tahoma" panose="020B0604030504040204" pitchFamily="34" charset="0"/>
                <a:ea typeface="黑体" panose="02010609060101010101" pitchFamily="49" charset="-122"/>
              </a:defRPr>
            </a:lvl2pPr>
            <a:lvl3pPr marL="1143000" indent="-228600" eaLnBrk="0" hangingPunct="0">
              <a:defRPr kumimoji="1" sz="2600">
                <a:solidFill>
                  <a:schemeClr val="tx1"/>
                </a:solidFill>
                <a:latin typeface="Tahoma" panose="020B0604030504040204" pitchFamily="34" charset="0"/>
                <a:ea typeface="黑体" panose="02010609060101010101" pitchFamily="49" charset="-122"/>
              </a:defRPr>
            </a:lvl3pPr>
            <a:lvl4pPr marL="1600200" indent="-228600" eaLnBrk="0" hangingPunct="0">
              <a:defRPr kumimoji="1" sz="2600">
                <a:solidFill>
                  <a:schemeClr val="tx1"/>
                </a:solidFill>
                <a:latin typeface="Tahoma" panose="020B0604030504040204" pitchFamily="34" charset="0"/>
                <a:ea typeface="黑体" panose="02010609060101010101" pitchFamily="49" charset="-122"/>
              </a:defRPr>
            </a:lvl4pPr>
            <a:lvl5pPr marL="2057400" indent="-228600" eaLnBrk="0" hangingPunct="0">
              <a:defRPr kumimoji="1" sz="2600">
                <a:solidFill>
                  <a:schemeClr val="tx1"/>
                </a:solidFill>
                <a:latin typeface="Tahoma" panose="020B0604030504040204" pitchFamily="34" charset="0"/>
                <a:ea typeface="黑体" panose="02010609060101010101" pitchFamily="49" charset="-122"/>
              </a:defRPr>
            </a:lvl5pPr>
            <a:lvl6pPr marL="25146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6pPr>
            <a:lvl7pPr marL="29718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7pPr>
            <a:lvl8pPr marL="34290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8pPr>
            <a:lvl9pPr marL="38862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fld id="{5F1AB937-49A8-49A8-B151-536B34B2AE8E}" type="slidenum">
              <a:rPr kumimoji="0" lang="en-US" altLang="zh-CN" sz="16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rPr>
            </a:fld>
            <a:r>
              <a:rPr kumimoji="0" lang="en-US" altLang="zh-CN" sz="16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rPr>
              <a:t>/36</a:t>
            </a:r>
            <a:endParaRPr kumimoji="0" lang="en-US" altLang="zh-CN" sz="16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032" name="Text Box 1034">
            <a:hlinkClick r:id="rId13" action="ppaction://hlinksldjump"/>
          </p:cNvPr>
          <p:cNvSpPr txBox="1">
            <a:spLocks noChangeArrowheads="1"/>
          </p:cNvSpPr>
          <p:nvPr/>
        </p:nvSpPr>
        <p:spPr bwMode="auto">
          <a:xfrm>
            <a:off x="1258888" y="6491288"/>
            <a:ext cx="12954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600">
                <a:solidFill>
                  <a:schemeClr val="tx1"/>
                </a:solidFill>
                <a:latin typeface="Tahoma" panose="020B0604030504040204" pitchFamily="34" charset="0"/>
                <a:ea typeface="黑体" panose="02010609060101010101" pitchFamily="49" charset="-122"/>
              </a:defRPr>
            </a:lvl1pPr>
            <a:lvl2pPr marL="742950" indent="-285750">
              <a:defRPr kumimoji="1" sz="2600">
                <a:solidFill>
                  <a:schemeClr val="tx1"/>
                </a:solidFill>
                <a:latin typeface="Tahoma" panose="020B0604030504040204" pitchFamily="34" charset="0"/>
                <a:ea typeface="黑体" panose="02010609060101010101" pitchFamily="49" charset="-122"/>
              </a:defRPr>
            </a:lvl2pPr>
            <a:lvl3pPr marL="1143000" indent="-228600">
              <a:defRPr kumimoji="1" sz="2600">
                <a:solidFill>
                  <a:schemeClr val="tx1"/>
                </a:solidFill>
                <a:latin typeface="Tahoma" panose="020B0604030504040204" pitchFamily="34" charset="0"/>
                <a:ea typeface="黑体" panose="02010609060101010101" pitchFamily="49" charset="-122"/>
              </a:defRPr>
            </a:lvl3pPr>
            <a:lvl4pPr marL="1600200" indent="-228600">
              <a:defRPr kumimoji="1" sz="2600">
                <a:solidFill>
                  <a:schemeClr val="tx1"/>
                </a:solidFill>
                <a:latin typeface="Tahoma" panose="020B0604030504040204" pitchFamily="34" charset="0"/>
                <a:ea typeface="黑体" panose="02010609060101010101" pitchFamily="49" charset="-122"/>
              </a:defRPr>
            </a:lvl4pPr>
            <a:lvl5pPr marL="2057400" indent="-228600">
              <a:defRPr kumimoji="1" sz="2600">
                <a:solidFill>
                  <a:schemeClr val="tx1"/>
                </a:solidFill>
                <a:latin typeface="Tahoma" panose="020B0604030504040204" pitchFamily="34" charset="0"/>
                <a:ea typeface="黑体" panose="02010609060101010101" pitchFamily="49" charset="-122"/>
              </a:defRPr>
            </a:lvl5pPr>
            <a:lvl6pPr marL="25146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6pPr>
            <a:lvl7pPr marL="29718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7pPr>
            <a:lvl8pPr marL="34290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8pPr>
            <a:lvl9pPr marL="38862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9pPr>
          </a:lstStyle>
          <a:p>
            <a:pPr marL="0" marR="0" lvl="0" indent="0" algn="l" defTabSz="914400" rtl="0" eaLnBrk="1" fontAlgn="base" latinLnBrk="0" hangingPunct="1">
              <a:lnSpc>
                <a:spcPct val="100000"/>
              </a:lnSpc>
              <a:spcBef>
                <a:spcPct val="50000"/>
              </a:spcBef>
              <a:spcAft>
                <a:spcPct val="0"/>
              </a:spcAft>
              <a:buClrTx/>
              <a:buSzTx/>
              <a:buFontTx/>
              <a:buNone/>
              <a:defRPr/>
            </a:pPr>
            <a:r>
              <a:rPr kumimoji="1" lang="en-US" altLang="zh-CN" sz="1600" b="0" i="0" u="none" strike="noStrike" kern="1200" cap="none" spc="0" normalizeH="0" baseline="0" noProof="0" smtClean="0">
                <a:ln>
                  <a:noFill/>
                </a:ln>
                <a:solidFill>
                  <a:schemeClr val="tx1"/>
                </a:solidFill>
                <a:effectLst/>
                <a:uLnTx/>
                <a:uFillTx/>
                <a:latin typeface="Tahoma" panose="020B0604030504040204" pitchFamily="34" charset="0"/>
                <a:ea typeface="黑体" panose="02010609060101010101" pitchFamily="49" charset="-122"/>
                <a:cs typeface="+mn-cs"/>
              </a:rPr>
              <a:t>▲</a:t>
            </a:r>
            <a:endParaRPr kumimoji="1" lang="en-US" altLang="zh-CN" sz="1600" b="0" i="0" u="none" strike="noStrike" kern="1200" cap="none" spc="0" normalizeH="0" baseline="0" noProof="0" smtClean="0">
              <a:ln>
                <a:noFill/>
              </a:ln>
              <a:solidFill>
                <a:schemeClr val="tx1"/>
              </a:solidFill>
              <a:effectLst/>
              <a:uLnTx/>
              <a:uFillTx/>
              <a:latin typeface="Tahoma" panose="020B0604030504040204" pitchFamily="34" charset="0"/>
              <a:ea typeface="黑体" panose="02010609060101010101" pitchFamily="49" charset="-122"/>
              <a:cs typeface="+mn-cs"/>
            </a:endParaRPr>
          </a:p>
        </p:txBody>
      </p:sp>
      <p:pic>
        <p:nvPicPr>
          <p:cNvPr id="1033" name="图片 1"/>
          <p:cNvPicPr>
            <a:picLocks noChangeAspect="1"/>
          </p:cNvPicPr>
          <p:nvPr userDrawn="1"/>
        </p:nvPicPr>
        <p:blipFill>
          <a:blip r:embed="rId14"/>
          <a:stretch>
            <a:fillRect/>
          </a:stretch>
        </p:blipFill>
        <p:spPr>
          <a:xfrm>
            <a:off x="3175" y="0"/>
            <a:ext cx="9137650" cy="6858000"/>
          </a:xfrm>
          <a:prstGeom prst="rect">
            <a:avLst/>
          </a:prstGeom>
          <a:noFill/>
          <a:ln w="9525">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pull dir="rd"/>
  </p:transition>
  <p:hf sldNum="0" hdr="0" ftr="0" dt="0"/>
  <p:txStyles>
    <p:titleStyle>
      <a:lvl1pPr algn="ctr" rtl="0" eaLnBrk="0" fontAlgn="base" hangingPunct="0">
        <a:spcBef>
          <a:spcPct val="0"/>
        </a:spcBef>
        <a:spcAft>
          <a:spcPct val="0"/>
        </a:spcAft>
        <a:defRPr kumimoji="1" sz="2000">
          <a:solidFill>
            <a:srgbClr val="4F56AD"/>
          </a:solidFill>
          <a:latin typeface="+mj-lt"/>
          <a:ea typeface="+mj-ea"/>
          <a:cs typeface="+mj-cs"/>
        </a:defRPr>
      </a:lvl1pPr>
      <a:lvl2pPr algn="ctr" rtl="0" eaLnBrk="0" fontAlgn="base" hangingPunct="0">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2pPr>
      <a:lvl3pPr algn="ctr" rtl="0" eaLnBrk="0" fontAlgn="base" hangingPunct="0">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3pPr>
      <a:lvl4pPr algn="ctr" rtl="0" eaLnBrk="0" fontAlgn="base" hangingPunct="0">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4pPr>
      <a:lvl5pPr algn="ctr" rtl="0" eaLnBrk="0" fontAlgn="base" hangingPunct="0">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5pPr>
      <a:lvl6pPr marL="457200" algn="ctr" rtl="0" fontAlgn="base">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6pPr>
      <a:lvl7pPr marL="914400" algn="ctr" rtl="0" fontAlgn="base">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7pPr>
      <a:lvl8pPr marL="1371600" algn="ctr" rtl="0" fontAlgn="base">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8pPr>
      <a:lvl9pPr marL="1828800" algn="ctr" rtl="0" fontAlgn="base">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9pPr>
    </p:titleStyle>
    <p:body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vl6pPr marL="32924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6pPr>
      <a:lvl7pPr marL="37496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7pPr>
      <a:lvl8pPr marL="42068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8pPr>
      <a:lvl9pPr marL="46640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1027"/>
          <p:cNvSpPr>
            <a:spLocks noGrp="1"/>
          </p:cNvSpPr>
          <p:nvPr>
            <p:ph type="title"/>
          </p:nvPr>
        </p:nvSpPr>
        <p:spPr>
          <a:xfrm>
            <a:off x="3886200" y="247650"/>
            <a:ext cx="5105400" cy="381000"/>
          </a:xfrm>
          <a:prstGeom prst="rect">
            <a:avLst/>
          </a:prstGeom>
          <a:noFill/>
          <a:ln w="9525">
            <a:noFill/>
          </a:ln>
        </p:spPr>
        <p:txBody>
          <a:bodyPr anchor="b" anchorCtr="0"/>
          <a:p>
            <a:pPr lvl="0"/>
            <a:r>
              <a:rPr lang="zh-CN" altLang="en-US" dirty="0"/>
              <a:t>单击此处编辑母版标题样式</a:t>
            </a:r>
            <a:endParaRPr lang="zh-CN" altLang="en-US" dirty="0"/>
          </a:p>
        </p:txBody>
      </p:sp>
      <p:sp>
        <p:nvSpPr>
          <p:cNvPr id="1027" name="Rectangle 1028" descr="Rectangle: Click to edit Master text styles&#13;&#10;Second level&#13;&#10;Third level&#13;&#10;Fourth level&#13;&#10;Fifth level"/>
          <p:cNvSpPr>
            <a:spLocks noGrp="1"/>
          </p:cNvSpPr>
          <p:nvPr>
            <p:ph type="body" idx="1"/>
          </p:nvPr>
        </p:nvSpPr>
        <p:spPr>
          <a:xfrm>
            <a:off x="685800" y="1219200"/>
            <a:ext cx="7772400" cy="4953000"/>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  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05829" name="Rectangle 1029"/>
          <p:cNvSpPr>
            <a:spLocks noGrp="1" noChangeArrowheads="1"/>
          </p:cNvSpPr>
          <p:nvPr>
            <p:ph type="dt" sz="half" idx="2"/>
          </p:nvPr>
        </p:nvSpPr>
        <p:spPr bwMode="auto">
          <a:xfrm>
            <a:off x="685800" y="6248400"/>
            <a:ext cx="1905000" cy="457200"/>
          </a:xfrm>
          <a:prstGeom prst="rect">
            <a:avLst/>
          </a:prstGeom>
          <a:noFill/>
          <a:ln w="9525">
            <a:noFill/>
            <a:miter lim="800000"/>
          </a:ln>
          <a:effectLst/>
        </p:spPr>
        <p:txBody>
          <a:bodyPr vert="horz" wrap="square" lIns="91440" tIns="45720" rIns="91440" bIns="45720" numCol="1" anchor="b" anchorCtr="0" compatLnSpc="1"/>
          <a:lstStyle>
            <a:lvl1pPr eaLnBrk="1" hangingPunct="1">
              <a:defRPr kumimoji="0" sz="140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205830" name="Rectangle 1030"/>
          <p:cNvSpPr>
            <a:spLocks noGrp="1" noChangeArrowheads="1"/>
          </p:cNvSpPr>
          <p:nvPr>
            <p:ph type="ftr" sz="quarter" idx="3"/>
          </p:nvPr>
        </p:nvSpPr>
        <p:spPr bwMode="auto">
          <a:xfrm>
            <a:off x="3124200" y="6248400"/>
            <a:ext cx="2895600" cy="457200"/>
          </a:xfrm>
          <a:prstGeom prst="rect">
            <a:avLst/>
          </a:prstGeom>
          <a:noFill/>
          <a:ln w="9525">
            <a:noFill/>
            <a:miter lim="800000"/>
          </a:ln>
          <a:effectLst/>
        </p:spPr>
        <p:txBody>
          <a:bodyPr vert="horz" wrap="square" lIns="91440" tIns="45720" rIns="91440" bIns="45720" numCol="1" anchor="b" anchorCtr="0" compatLnSpc="1"/>
          <a:lstStyle>
            <a:lvl1pPr algn="ctr" eaLnBrk="1" hangingPunct="1">
              <a:defRPr kumimoji="0" sz="140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205831" name="Rectangle 1031"/>
          <p:cNvSpPr>
            <a:spLocks noGrp="1" noChangeArrowheads="1"/>
          </p:cNvSpPr>
          <p:nvPr>
            <p:ph type="sldNum" sz="quarter" idx="4"/>
          </p:nvPr>
        </p:nvSpPr>
        <p:spPr bwMode="auto">
          <a:xfrm>
            <a:off x="6553200" y="6248400"/>
            <a:ext cx="1905000" cy="457200"/>
          </a:xfrm>
          <a:prstGeom prst="rect">
            <a:avLst/>
          </a:prstGeom>
          <a:noFill/>
          <a:ln w="9525">
            <a:noFill/>
            <a:miter lim="800000"/>
          </a:ln>
          <a:effectLst/>
        </p:spPr>
        <p:txBody>
          <a:bodyPr vert="horz" wrap="square" lIns="91440" tIns="45720" rIns="91440" bIns="45720" numCol="1" anchor="b" anchorCtr="0" compatLnSpc="1"/>
          <a:lstStyle>
            <a:lvl1pPr algn="r" eaLnBrk="1" hangingPunct="1">
              <a:defRPr kumimoji="0" sz="1400">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1D851310-7154-41DF-966E-FA31D792CA7B}"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205833" name="Rectangle 1033"/>
          <p:cNvSpPr>
            <a:spLocks noChangeArrowheads="1"/>
          </p:cNvSpPr>
          <p:nvPr/>
        </p:nvSpPr>
        <p:spPr bwMode="auto">
          <a:xfrm>
            <a:off x="7696200" y="6477000"/>
            <a:ext cx="1295400" cy="304800"/>
          </a:xfrm>
          <a:prstGeom prst="rect">
            <a:avLst/>
          </a:prstGeom>
          <a:noFill/>
          <a:ln w="9525">
            <a:noFill/>
            <a:miter lim="800000"/>
          </a:ln>
          <a:effectLst/>
        </p:spPr>
        <p:txBody>
          <a:bodyPr/>
          <a:lstStyle>
            <a:lvl1pPr eaLnBrk="0" hangingPunct="0">
              <a:defRPr kumimoji="1" sz="2600">
                <a:solidFill>
                  <a:schemeClr val="tx1"/>
                </a:solidFill>
                <a:latin typeface="Tahoma" panose="020B0604030504040204" pitchFamily="34" charset="0"/>
                <a:ea typeface="黑体" panose="02010609060101010101" pitchFamily="49" charset="-122"/>
              </a:defRPr>
            </a:lvl1pPr>
            <a:lvl2pPr marL="742950" indent="-285750" eaLnBrk="0" hangingPunct="0">
              <a:defRPr kumimoji="1" sz="2600">
                <a:solidFill>
                  <a:schemeClr val="tx1"/>
                </a:solidFill>
                <a:latin typeface="Tahoma" panose="020B0604030504040204" pitchFamily="34" charset="0"/>
                <a:ea typeface="黑体" panose="02010609060101010101" pitchFamily="49" charset="-122"/>
              </a:defRPr>
            </a:lvl2pPr>
            <a:lvl3pPr marL="1143000" indent="-228600" eaLnBrk="0" hangingPunct="0">
              <a:defRPr kumimoji="1" sz="2600">
                <a:solidFill>
                  <a:schemeClr val="tx1"/>
                </a:solidFill>
                <a:latin typeface="Tahoma" panose="020B0604030504040204" pitchFamily="34" charset="0"/>
                <a:ea typeface="黑体" panose="02010609060101010101" pitchFamily="49" charset="-122"/>
              </a:defRPr>
            </a:lvl3pPr>
            <a:lvl4pPr marL="1600200" indent="-228600" eaLnBrk="0" hangingPunct="0">
              <a:defRPr kumimoji="1" sz="2600">
                <a:solidFill>
                  <a:schemeClr val="tx1"/>
                </a:solidFill>
                <a:latin typeface="Tahoma" panose="020B0604030504040204" pitchFamily="34" charset="0"/>
                <a:ea typeface="黑体" panose="02010609060101010101" pitchFamily="49" charset="-122"/>
              </a:defRPr>
            </a:lvl4pPr>
            <a:lvl5pPr marL="2057400" indent="-228600" eaLnBrk="0" hangingPunct="0">
              <a:defRPr kumimoji="1" sz="2600">
                <a:solidFill>
                  <a:schemeClr val="tx1"/>
                </a:solidFill>
                <a:latin typeface="Tahoma" panose="020B0604030504040204" pitchFamily="34" charset="0"/>
                <a:ea typeface="黑体" panose="02010609060101010101" pitchFamily="49" charset="-122"/>
              </a:defRPr>
            </a:lvl5pPr>
            <a:lvl6pPr marL="25146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6pPr>
            <a:lvl7pPr marL="29718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7pPr>
            <a:lvl8pPr marL="34290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8pPr>
            <a:lvl9pPr marL="38862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fld id="{5F1AB937-49A8-49A8-B151-536B34B2AE8E}" type="slidenum">
              <a:rPr kumimoji="0" lang="en-US" altLang="zh-CN" sz="16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rPr>
            </a:fld>
            <a:r>
              <a:rPr kumimoji="0" lang="en-US" altLang="zh-CN" sz="16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rPr>
              <a:t>/36</a:t>
            </a:r>
            <a:endParaRPr kumimoji="0" lang="en-US" altLang="zh-CN" sz="16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032" name="Text Box 1034">
            <a:hlinkClick r:id="" action="ppaction://noaction"/>
          </p:cNvPr>
          <p:cNvSpPr txBox="1">
            <a:spLocks noChangeArrowheads="1"/>
          </p:cNvSpPr>
          <p:nvPr/>
        </p:nvSpPr>
        <p:spPr bwMode="auto">
          <a:xfrm>
            <a:off x="1258888" y="6491288"/>
            <a:ext cx="12954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sz="2600">
                <a:solidFill>
                  <a:schemeClr val="tx1"/>
                </a:solidFill>
                <a:latin typeface="Tahoma" panose="020B0604030504040204" pitchFamily="34" charset="0"/>
                <a:ea typeface="黑体" panose="02010609060101010101" pitchFamily="49" charset="-122"/>
              </a:defRPr>
            </a:lvl1pPr>
            <a:lvl2pPr marL="742950" indent="-285750">
              <a:defRPr kumimoji="1" sz="2600">
                <a:solidFill>
                  <a:schemeClr val="tx1"/>
                </a:solidFill>
                <a:latin typeface="Tahoma" panose="020B0604030504040204" pitchFamily="34" charset="0"/>
                <a:ea typeface="黑体" panose="02010609060101010101" pitchFamily="49" charset="-122"/>
              </a:defRPr>
            </a:lvl2pPr>
            <a:lvl3pPr marL="1143000" indent="-228600">
              <a:defRPr kumimoji="1" sz="2600">
                <a:solidFill>
                  <a:schemeClr val="tx1"/>
                </a:solidFill>
                <a:latin typeface="Tahoma" panose="020B0604030504040204" pitchFamily="34" charset="0"/>
                <a:ea typeface="黑体" panose="02010609060101010101" pitchFamily="49" charset="-122"/>
              </a:defRPr>
            </a:lvl3pPr>
            <a:lvl4pPr marL="1600200" indent="-228600">
              <a:defRPr kumimoji="1" sz="2600">
                <a:solidFill>
                  <a:schemeClr val="tx1"/>
                </a:solidFill>
                <a:latin typeface="Tahoma" panose="020B0604030504040204" pitchFamily="34" charset="0"/>
                <a:ea typeface="黑体" panose="02010609060101010101" pitchFamily="49" charset="-122"/>
              </a:defRPr>
            </a:lvl4pPr>
            <a:lvl5pPr marL="2057400" indent="-228600">
              <a:defRPr kumimoji="1" sz="2600">
                <a:solidFill>
                  <a:schemeClr val="tx1"/>
                </a:solidFill>
                <a:latin typeface="Tahoma" panose="020B0604030504040204" pitchFamily="34" charset="0"/>
                <a:ea typeface="黑体" panose="02010609060101010101" pitchFamily="49" charset="-122"/>
              </a:defRPr>
            </a:lvl5pPr>
            <a:lvl6pPr marL="25146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6pPr>
            <a:lvl7pPr marL="29718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7pPr>
            <a:lvl8pPr marL="34290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8pPr>
            <a:lvl9pPr marL="3886200" indent="-228600" eaLnBrk="0" fontAlgn="base" hangingPunct="0">
              <a:spcBef>
                <a:spcPct val="0"/>
              </a:spcBef>
              <a:spcAft>
                <a:spcPct val="0"/>
              </a:spcAft>
              <a:defRPr kumimoji="1" sz="2600">
                <a:solidFill>
                  <a:schemeClr val="tx1"/>
                </a:solidFill>
                <a:latin typeface="Tahoma" panose="020B0604030504040204" pitchFamily="34" charset="0"/>
                <a:ea typeface="黑体" panose="02010609060101010101" pitchFamily="49" charset="-122"/>
              </a:defRPr>
            </a:lvl9pPr>
          </a:lstStyle>
          <a:p>
            <a:pPr marL="0" marR="0" lvl="0" indent="0" algn="l" defTabSz="914400" rtl="0" eaLnBrk="1" fontAlgn="base" latinLnBrk="0" hangingPunct="1">
              <a:lnSpc>
                <a:spcPct val="100000"/>
              </a:lnSpc>
              <a:spcBef>
                <a:spcPct val="50000"/>
              </a:spcBef>
              <a:spcAft>
                <a:spcPct val="0"/>
              </a:spcAft>
              <a:buClrTx/>
              <a:buSzTx/>
              <a:buFontTx/>
              <a:buNone/>
              <a:defRPr/>
            </a:pPr>
            <a:r>
              <a:rPr kumimoji="1" lang="en-US" altLang="zh-CN" sz="1600" b="0" i="0" u="none" strike="noStrike" kern="1200" cap="none" spc="0" normalizeH="0" baseline="0" noProof="0" smtClean="0">
                <a:ln>
                  <a:noFill/>
                </a:ln>
                <a:solidFill>
                  <a:schemeClr val="tx1"/>
                </a:solidFill>
                <a:effectLst/>
                <a:uLnTx/>
                <a:uFillTx/>
                <a:latin typeface="Tahoma" panose="020B0604030504040204" pitchFamily="34" charset="0"/>
                <a:ea typeface="黑体" panose="02010609060101010101" pitchFamily="49" charset="-122"/>
                <a:cs typeface="+mn-cs"/>
              </a:rPr>
              <a:t>▲</a:t>
            </a:r>
            <a:endParaRPr kumimoji="1" lang="en-US" altLang="zh-CN" sz="1600" b="0" i="0" u="none" strike="noStrike" kern="1200" cap="none" spc="0" normalizeH="0" baseline="0" noProof="0" smtClean="0">
              <a:ln>
                <a:noFill/>
              </a:ln>
              <a:solidFill>
                <a:schemeClr val="tx1"/>
              </a:solidFill>
              <a:effectLst/>
              <a:uLnTx/>
              <a:uFillTx/>
              <a:latin typeface="Tahoma" panose="020B0604030504040204" pitchFamily="34" charset="0"/>
              <a:ea typeface="黑体" panose="02010609060101010101" pitchFamily="49" charset="-122"/>
              <a:cs typeface="+mn-cs"/>
            </a:endParaRPr>
          </a:p>
        </p:txBody>
      </p:sp>
      <p:pic>
        <p:nvPicPr>
          <p:cNvPr id="1033" name="图片 1"/>
          <p:cNvPicPr>
            <a:picLocks noChangeAspect="1"/>
          </p:cNvPicPr>
          <p:nvPr userDrawn="1"/>
        </p:nvPicPr>
        <p:blipFill>
          <a:blip r:embed="rId13"/>
          <a:stretch>
            <a:fillRect/>
          </a:stretch>
        </p:blipFill>
        <p:spPr>
          <a:xfrm>
            <a:off x="3175" y="0"/>
            <a:ext cx="9137650" cy="6858000"/>
          </a:xfrm>
          <a:prstGeom prst="rect">
            <a:avLst/>
          </a:prstGeom>
          <a:noFill/>
          <a:ln w="9525">
            <a:noFill/>
          </a:ln>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ransition>
    <p:pull dir="rd"/>
  </p:transition>
  <p:hf sldNum="0" hdr="0" ftr="0" dt="0"/>
  <p:txStyles>
    <p:titleStyle>
      <a:lvl1pPr algn="ctr" rtl="0" eaLnBrk="0" fontAlgn="base" hangingPunct="0">
        <a:spcBef>
          <a:spcPct val="0"/>
        </a:spcBef>
        <a:spcAft>
          <a:spcPct val="0"/>
        </a:spcAft>
        <a:defRPr kumimoji="1" sz="2000">
          <a:solidFill>
            <a:srgbClr val="4F56AD"/>
          </a:solidFill>
          <a:latin typeface="+mj-lt"/>
          <a:ea typeface="+mj-ea"/>
          <a:cs typeface="+mj-cs"/>
        </a:defRPr>
      </a:lvl1pPr>
      <a:lvl2pPr algn="ctr" rtl="0" eaLnBrk="0" fontAlgn="base" hangingPunct="0">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2pPr>
      <a:lvl3pPr algn="ctr" rtl="0" eaLnBrk="0" fontAlgn="base" hangingPunct="0">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3pPr>
      <a:lvl4pPr algn="ctr" rtl="0" eaLnBrk="0" fontAlgn="base" hangingPunct="0">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4pPr>
      <a:lvl5pPr algn="ctr" rtl="0" eaLnBrk="0" fontAlgn="base" hangingPunct="0">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5pPr>
      <a:lvl6pPr marL="457200" algn="ctr" rtl="0" fontAlgn="base">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6pPr>
      <a:lvl7pPr marL="914400" algn="ctr" rtl="0" fontAlgn="base">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7pPr>
      <a:lvl8pPr marL="1371600" algn="ctr" rtl="0" fontAlgn="base">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8pPr>
      <a:lvl9pPr marL="1828800" algn="ctr" rtl="0" fontAlgn="base">
        <a:spcBef>
          <a:spcPct val="0"/>
        </a:spcBef>
        <a:spcAft>
          <a:spcPct val="0"/>
        </a:spcAft>
        <a:defRPr kumimoji="1" sz="2000">
          <a:solidFill>
            <a:srgbClr val="4F56AD"/>
          </a:solidFill>
          <a:latin typeface="Tahoma" panose="020B0604030504040204" pitchFamily="34" charset="0"/>
          <a:ea typeface="黑体" panose="02010609060101010101" pitchFamily="49" charset="-122"/>
        </a:defRPr>
      </a:lvl9pPr>
    </p:titleStyle>
    <p:body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vl6pPr marL="32924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6pPr>
      <a:lvl7pPr marL="37496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7pPr>
      <a:lvl8pPr marL="42068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8pPr>
      <a:lvl9pPr marL="46640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5.xml"/><Relationship Id="rId1" Type="http://schemas.openxmlformats.org/officeDocument/2006/relationships/tags" Target="../tags/tag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14.xml"/><Relationship Id="rId4" Type="http://schemas.openxmlformats.org/officeDocument/2006/relationships/image" Target="../media/image2.emf"/><Relationship Id="rId3" Type="http://schemas.openxmlformats.org/officeDocument/2006/relationships/oleObject" Target="../embeddings/oleObject1.bin"/><Relationship Id="rId2" Type="http://schemas.openxmlformats.org/officeDocument/2006/relationships/tags" Target="../tags/tag7.xml"/><Relationship Id="rId1" Type="http://schemas.openxmlformats.org/officeDocument/2006/relationships/tags" Target="../tags/tag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slide" Target="slide12.xml"/><Relationship Id="rId2" Type="http://schemas.openxmlformats.org/officeDocument/2006/relationships/slide" Target="slide1.xml"/><Relationship Id="rId1" Type="http://schemas.openxmlformats.org/officeDocument/2006/relationships/slide" Target="slide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9" Type="http://schemas.openxmlformats.org/officeDocument/2006/relationships/slideLayout" Target="../slideLayouts/slideLayout14.xml"/><Relationship Id="rId8" Type="http://schemas.openxmlformats.org/officeDocument/2006/relationships/tags" Target="../tags/tag11.xml"/><Relationship Id="rId7" Type="http://schemas.openxmlformats.org/officeDocument/2006/relationships/image" Target="../media/image4.emf"/><Relationship Id="rId6" Type="http://schemas.openxmlformats.org/officeDocument/2006/relationships/oleObject" Target="../embeddings/oleObject3.bin"/><Relationship Id="rId5" Type="http://schemas.openxmlformats.org/officeDocument/2006/relationships/tags" Target="../tags/tag10.xml"/><Relationship Id="rId4" Type="http://schemas.openxmlformats.org/officeDocument/2006/relationships/image" Target="../media/image3.emf"/><Relationship Id="rId3" Type="http://schemas.openxmlformats.org/officeDocument/2006/relationships/oleObject" Target="../embeddings/oleObject2.bin"/><Relationship Id="rId2" Type="http://schemas.openxmlformats.org/officeDocument/2006/relationships/tags" Target="../tags/tag9.xml"/><Relationship Id="rId10" Type="http://schemas.openxmlformats.org/officeDocument/2006/relationships/vmlDrawing" Target="../drawings/vmlDrawing2.vml"/><Relationship Id="rId1" Type="http://schemas.openxmlformats.org/officeDocument/2006/relationships/tags" Target="../tags/tag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6" Type="http://schemas.openxmlformats.org/officeDocument/2006/relationships/vmlDrawing" Target="../drawings/vmlDrawing3.vml"/><Relationship Id="rId5" Type="http://schemas.openxmlformats.org/officeDocument/2006/relationships/slideLayout" Target="../slideLayouts/slideLayout14.xml"/><Relationship Id="rId4" Type="http://schemas.openxmlformats.org/officeDocument/2006/relationships/image" Target="../media/image5.emf"/><Relationship Id="rId3" Type="http://schemas.openxmlformats.org/officeDocument/2006/relationships/oleObject" Target="../embeddings/oleObject4.bin"/><Relationship Id="rId2" Type="http://schemas.openxmlformats.org/officeDocument/2006/relationships/tags" Target="../tags/tag13.xml"/><Relationship Id="rId1" Type="http://schemas.openxmlformats.org/officeDocument/2006/relationships/tags" Target="../tags/tag12.xml"/></Relationships>
</file>

<file path=ppt/slides/_rels/slide24.xml.rels><?xml version="1.0" encoding="UTF-8" standalone="yes"?>
<Relationships xmlns="http://schemas.openxmlformats.org/package/2006/relationships"><Relationship Id="rId6" Type="http://schemas.openxmlformats.org/officeDocument/2006/relationships/vmlDrawing" Target="../drawings/vmlDrawing4.vml"/><Relationship Id="rId5" Type="http://schemas.openxmlformats.org/officeDocument/2006/relationships/slideLayout" Target="../slideLayouts/slideLayout14.xml"/><Relationship Id="rId4" Type="http://schemas.openxmlformats.org/officeDocument/2006/relationships/image" Target="../media/image6.emf"/><Relationship Id="rId3" Type="http://schemas.openxmlformats.org/officeDocument/2006/relationships/oleObject" Target="../embeddings/oleObject5.bin"/><Relationship Id="rId2" Type="http://schemas.openxmlformats.org/officeDocument/2006/relationships/tags" Target="../tags/tag15.xml"/><Relationship Id="rId1" Type="http://schemas.openxmlformats.org/officeDocument/2006/relationships/tags" Target="../tags/tag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6" Type="http://schemas.openxmlformats.org/officeDocument/2006/relationships/vmlDrawing" Target="../drawings/vmlDrawing5.vml"/><Relationship Id="rId5" Type="http://schemas.openxmlformats.org/officeDocument/2006/relationships/slideLayout" Target="../slideLayouts/slideLayout14.xml"/><Relationship Id="rId4" Type="http://schemas.openxmlformats.org/officeDocument/2006/relationships/tags" Target="../tags/tag17.xml"/><Relationship Id="rId3" Type="http://schemas.openxmlformats.org/officeDocument/2006/relationships/image" Target="../media/image7.emf"/><Relationship Id="rId2" Type="http://schemas.openxmlformats.org/officeDocument/2006/relationships/oleObject" Target="../embeddings/oleObject6.bin"/><Relationship Id="rId1" Type="http://schemas.openxmlformats.org/officeDocument/2006/relationships/tags" Target="../tags/tag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9" Type="http://schemas.openxmlformats.org/officeDocument/2006/relationships/slideLayout" Target="../slideLayouts/slideLayout14.xml"/><Relationship Id="rId8" Type="http://schemas.openxmlformats.org/officeDocument/2006/relationships/tags" Target="../tags/tag21.xml"/><Relationship Id="rId7" Type="http://schemas.openxmlformats.org/officeDocument/2006/relationships/image" Target="../media/image9.emf"/><Relationship Id="rId6" Type="http://schemas.openxmlformats.org/officeDocument/2006/relationships/oleObject" Target="../embeddings/oleObject8.bin"/><Relationship Id="rId5" Type="http://schemas.openxmlformats.org/officeDocument/2006/relationships/tags" Target="../tags/tag20.xml"/><Relationship Id="rId4" Type="http://schemas.openxmlformats.org/officeDocument/2006/relationships/image" Target="../media/image8.emf"/><Relationship Id="rId3" Type="http://schemas.openxmlformats.org/officeDocument/2006/relationships/oleObject" Target="../embeddings/oleObject7.bin"/><Relationship Id="rId2" Type="http://schemas.openxmlformats.org/officeDocument/2006/relationships/tags" Target="../tags/tag19.xml"/><Relationship Id="rId10" Type="http://schemas.openxmlformats.org/officeDocument/2006/relationships/vmlDrawing" Target="../drawings/vmlDrawing6.vml"/><Relationship Id="rId1" Type="http://schemas.openxmlformats.org/officeDocument/2006/relationships/tags" Target="../tags/tag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9" Type="http://schemas.openxmlformats.org/officeDocument/2006/relationships/slideLayout" Target="../slideLayouts/slideLayout14.xml"/><Relationship Id="rId8" Type="http://schemas.openxmlformats.org/officeDocument/2006/relationships/image" Target="../media/image11.emf"/><Relationship Id="rId7" Type="http://schemas.openxmlformats.org/officeDocument/2006/relationships/oleObject" Target="../embeddings/oleObject10.bin"/><Relationship Id="rId6" Type="http://schemas.openxmlformats.org/officeDocument/2006/relationships/tags" Target="../tags/tag25.xml"/><Relationship Id="rId5" Type="http://schemas.openxmlformats.org/officeDocument/2006/relationships/image" Target="../media/image10.emf"/><Relationship Id="rId4" Type="http://schemas.openxmlformats.org/officeDocument/2006/relationships/oleObject" Target="../embeddings/oleObject9.bin"/><Relationship Id="rId3" Type="http://schemas.openxmlformats.org/officeDocument/2006/relationships/tags" Target="../tags/tag24.xml"/><Relationship Id="rId2" Type="http://schemas.openxmlformats.org/officeDocument/2006/relationships/tags" Target="../tags/tag23.xml"/><Relationship Id="rId10" Type="http://schemas.openxmlformats.org/officeDocument/2006/relationships/vmlDrawing" Target="../drawings/vmlDrawing7.vml"/><Relationship Id="rId1" Type="http://schemas.openxmlformats.org/officeDocument/2006/relationships/tags" Target="../tags/tag2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6" Type="http://schemas.openxmlformats.org/officeDocument/2006/relationships/vmlDrawing" Target="../drawings/vmlDrawing8.vml"/><Relationship Id="rId5" Type="http://schemas.openxmlformats.org/officeDocument/2006/relationships/slideLayout" Target="../slideLayouts/slideLayout14.xml"/><Relationship Id="rId4" Type="http://schemas.openxmlformats.org/officeDocument/2006/relationships/image" Target="../media/image12.emf"/><Relationship Id="rId3" Type="http://schemas.openxmlformats.org/officeDocument/2006/relationships/oleObject" Target="../embeddings/oleObject11.bin"/><Relationship Id="rId2" Type="http://schemas.openxmlformats.org/officeDocument/2006/relationships/tags" Target="../tags/tag27.xml"/><Relationship Id="rId1" Type="http://schemas.openxmlformats.org/officeDocument/2006/relationships/tags" Target="../tags/tag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6" Type="http://schemas.openxmlformats.org/officeDocument/2006/relationships/vmlDrawing" Target="../drawings/vmlDrawing9.vml"/><Relationship Id="rId5" Type="http://schemas.openxmlformats.org/officeDocument/2006/relationships/slideLayout" Target="../slideLayouts/slideLayout14.xml"/><Relationship Id="rId4" Type="http://schemas.openxmlformats.org/officeDocument/2006/relationships/image" Target="../media/image13.emf"/><Relationship Id="rId3" Type="http://schemas.openxmlformats.org/officeDocument/2006/relationships/oleObject" Target="../embeddings/oleObject12.bin"/><Relationship Id="rId2" Type="http://schemas.openxmlformats.org/officeDocument/2006/relationships/tags" Target="../tags/tag29.xml"/><Relationship Id="rId1" Type="http://schemas.openxmlformats.org/officeDocument/2006/relationships/tags" Target="../tags/tag2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6" Type="http://schemas.openxmlformats.org/officeDocument/2006/relationships/vmlDrawing" Target="../drawings/vmlDrawing10.vml"/><Relationship Id="rId5" Type="http://schemas.openxmlformats.org/officeDocument/2006/relationships/slideLayout" Target="../slideLayouts/slideLayout14.xml"/><Relationship Id="rId4" Type="http://schemas.openxmlformats.org/officeDocument/2006/relationships/image" Target="../media/image14.emf"/><Relationship Id="rId3" Type="http://schemas.openxmlformats.org/officeDocument/2006/relationships/oleObject" Target="../embeddings/oleObject13.bin"/><Relationship Id="rId2" Type="http://schemas.openxmlformats.org/officeDocument/2006/relationships/tags" Target="../tags/tag31.xml"/><Relationship Id="rId1" Type="http://schemas.openxmlformats.org/officeDocument/2006/relationships/tags" Target="../tags/tag3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6" Type="http://schemas.openxmlformats.org/officeDocument/2006/relationships/vmlDrawing" Target="../drawings/vmlDrawing11.vml"/><Relationship Id="rId5" Type="http://schemas.openxmlformats.org/officeDocument/2006/relationships/slideLayout" Target="../slideLayouts/slideLayout2.xml"/><Relationship Id="rId4" Type="http://schemas.openxmlformats.org/officeDocument/2006/relationships/image" Target="../media/image15.emf"/><Relationship Id="rId3" Type="http://schemas.openxmlformats.org/officeDocument/2006/relationships/oleObject" Target="../embeddings/oleObject14.bin"/><Relationship Id="rId2" Type="http://schemas.openxmlformats.org/officeDocument/2006/relationships/tags" Target="../tags/tag33.xml"/><Relationship Id="rId1" Type="http://schemas.openxmlformats.org/officeDocument/2006/relationships/tags" Target="../tags/tag3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50.xml.rels><?xml version="1.0" encoding="UTF-8" standalone="yes"?>
<Relationships xmlns="http://schemas.openxmlformats.org/package/2006/relationships"><Relationship Id="rId6" Type="http://schemas.openxmlformats.org/officeDocument/2006/relationships/vmlDrawing" Target="../drawings/vmlDrawing12.vml"/><Relationship Id="rId5" Type="http://schemas.openxmlformats.org/officeDocument/2006/relationships/slideLayout" Target="../slideLayouts/slideLayout2.xml"/><Relationship Id="rId4" Type="http://schemas.openxmlformats.org/officeDocument/2006/relationships/image" Target="../media/image16.emf"/><Relationship Id="rId3" Type="http://schemas.openxmlformats.org/officeDocument/2006/relationships/oleObject" Target="../embeddings/oleObject15.bin"/><Relationship Id="rId2" Type="http://schemas.openxmlformats.org/officeDocument/2006/relationships/tags" Target="../tags/tag35.xml"/><Relationship Id="rId1" Type="http://schemas.openxmlformats.org/officeDocument/2006/relationships/tags" Target="../tags/tag3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6" Type="http://schemas.openxmlformats.org/officeDocument/2006/relationships/vmlDrawing" Target="../drawings/vmlDrawing13.vml"/><Relationship Id="rId5" Type="http://schemas.openxmlformats.org/officeDocument/2006/relationships/slideLayout" Target="../slideLayouts/slideLayout2.xml"/><Relationship Id="rId4" Type="http://schemas.openxmlformats.org/officeDocument/2006/relationships/image" Target="../media/image17.emf"/><Relationship Id="rId3" Type="http://schemas.openxmlformats.org/officeDocument/2006/relationships/oleObject" Target="../embeddings/oleObject16.bin"/><Relationship Id="rId2" Type="http://schemas.openxmlformats.org/officeDocument/2006/relationships/tags" Target="../tags/tag37.xml"/><Relationship Id="rId1" Type="http://schemas.openxmlformats.org/officeDocument/2006/relationships/tags" Target="../tags/tag3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6" Type="http://schemas.openxmlformats.org/officeDocument/2006/relationships/vmlDrawing" Target="../drawings/vmlDrawing14.vml"/><Relationship Id="rId5" Type="http://schemas.openxmlformats.org/officeDocument/2006/relationships/slideLayout" Target="../slideLayouts/slideLayout2.xml"/><Relationship Id="rId4" Type="http://schemas.openxmlformats.org/officeDocument/2006/relationships/image" Target="../media/image18.emf"/><Relationship Id="rId3" Type="http://schemas.openxmlformats.org/officeDocument/2006/relationships/oleObject" Target="../embeddings/oleObject17.bin"/><Relationship Id="rId2" Type="http://schemas.openxmlformats.org/officeDocument/2006/relationships/tags" Target="../tags/tag39.xml"/><Relationship Id="rId1" Type="http://schemas.openxmlformats.org/officeDocument/2006/relationships/tags" Target="../tags/tag3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6" Type="http://schemas.openxmlformats.org/officeDocument/2006/relationships/vmlDrawing" Target="../drawings/vmlDrawing15.vml"/><Relationship Id="rId5" Type="http://schemas.openxmlformats.org/officeDocument/2006/relationships/slideLayout" Target="../slideLayouts/slideLayout2.xml"/><Relationship Id="rId4" Type="http://schemas.openxmlformats.org/officeDocument/2006/relationships/image" Target="../media/image19.emf"/><Relationship Id="rId3" Type="http://schemas.openxmlformats.org/officeDocument/2006/relationships/oleObject" Target="../embeddings/oleObject18.bin"/><Relationship Id="rId2" Type="http://schemas.openxmlformats.org/officeDocument/2006/relationships/tags" Target="../tags/tag41.xml"/><Relationship Id="rId1" Type="http://schemas.openxmlformats.org/officeDocument/2006/relationships/tags" Target="../tags/tag4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60.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45.xml"/><Relationship Id="rId7" Type="http://schemas.openxmlformats.org/officeDocument/2006/relationships/image" Target="../media/image21.emf"/><Relationship Id="rId6" Type="http://schemas.openxmlformats.org/officeDocument/2006/relationships/oleObject" Target="../embeddings/oleObject20.bin"/><Relationship Id="rId5" Type="http://schemas.openxmlformats.org/officeDocument/2006/relationships/tags" Target="../tags/tag44.xml"/><Relationship Id="rId4" Type="http://schemas.openxmlformats.org/officeDocument/2006/relationships/image" Target="../media/image20.emf"/><Relationship Id="rId3" Type="http://schemas.openxmlformats.org/officeDocument/2006/relationships/oleObject" Target="../embeddings/oleObject19.bin"/><Relationship Id="rId2" Type="http://schemas.openxmlformats.org/officeDocument/2006/relationships/tags" Target="../tags/tag43.xml"/><Relationship Id="rId10" Type="http://schemas.openxmlformats.org/officeDocument/2006/relationships/vmlDrawing" Target="../drawings/vmlDrawing16.vml"/><Relationship Id="rId1" Type="http://schemas.openxmlformats.org/officeDocument/2006/relationships/tags" Target="../tags/tag42.xml"/></Relationships>
</file>

<file path=ppt/slides/_rels/slide61.xml.rels><?xml version="1.0" encoding="UTF-8" standalone="yes"?>
<Relationships xmlns="http://schemas.openxmlformats.org/package/2006/relationships"><Relationship Id="rId6" Type="http://schemas.openxmlformats.org/officeDocument/2006/relationships/vmlDrawing" Target="../drawings/vmlDrawing17.vml"/><Relationship Id="rId5" Type="http://schemas.openxmlformats.org/officeDocument/2006/relationships/slideLayout" Target="../slideLayouts/slideLayout2.xml"/><Relationship Id="rId4" Type="http://schemas.openxmlformats.org/officeDocument/2006/relationships/image" Target="../media/image22.emf"/><Relationship Id="rId3" Type="http://schemas.openxmlformats.org/officeDocument/2006/relationships/oleObject" Target="../embeddings/oleObject21.bin"/><Relationship Id="rId2" Type="http://schemas.openxmlformats.org/officeDocument/2006/relationships/tags" Target="../tags/tag47.xml"/><Relationship Id="rId1" Type="http://schemas.openxmlformats.org/officeDocument/2006/relationships/tags" Target="../tags/tag4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8" name="Rectangle 6" descr="Rectangle: Click to edit Master text styles&#13;&#10;Second level&#13;&#10;Third level&#13;&#10;Fourth level&#13;&#10;Fifth level"/>
          <p:cNvSpPr/>
          <p:nvPr/>
        </p:nvSpPr>
        <p:spPr>
          <a:xfrm>
            <a:off x="682625" y="2708275"/>
            <a:ext cx="7772400" cy="3590925"/>
          </a:xfrm>
          <a:prstGeom prst="rect">
            <a:avLst/>
          </a:prstGeom>
          <a:noFill/>
          <a:ln w="9525">
            <a:noFill/>
          </a:ln>
        </p:spPr>
        <p:txBody>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algn="ctr" eaLnBrk="1" hangingPunct="1">
              <a:lnSpc>
                <a:spcPct val="110000"/>
              </a:lnSpc>
              <a:buNone/>
            </a:pPr>
            <a:r>
              <a:rPr lang="zh-CN" altLang="en-US" sz="3200" dirty="0">
                <a:solidFill>
                  <a:srgbClr val="D60093"/>
                </a:solidFill>
                <a:latin typeface="黑体" panose="02010609060101010101" pitchFamily="49" charset="-122"/>
              </a:rPr>
              <a:t>第</a:t>
            </a:r>
            <a:r>
              <a:rPr lang="en-US" altLang="zh-CN" sz="3200" dirty="0">
                <a:solidFill>
                  <a:srgbClr val="D60093"/>
                </a:solidFill>
                <a:latin typeface="黑体" panose="02010609060101010101" pitchFamily="49" charset="-122"/>
              </a:rPr>
              <a:t>13</a:t>
            </a:r>
            <a:r>
              <a:rPr lang="zh-CN" altLang="en-US" sz="3200" dirty="0">
                <a:solidFill>
                  <a:srgbClr val="D60093"/>
                </a:solidFill>
                <a:latin typeface="黑体" panose="02010609060101010101" pitchFamily="49" charset="-122"/>
              </a:rPr>
              <a:t>章 领域专用体系结构</a:t>
            </a:r>
            <a:endParaRPr lang="zh-CN" altLang="en-US" sz="3200" dirty="0">
              <a:solidFill>
                <a:srgbClr val="D60093"/>
              </a:solidFill>
              <a:latin typeface="黑体" panose="02010609060101010101" pitchFamily="49" charset="-122"/>
            </a:endParaRPr>
          </a:p>
          <a:p>
            <a:pPr marL="0" lvl="0" indent="0" eaLnBrk="1" hangingPunct="1">
              <a:lnSpc>
                <a:spcPct val="110000"/>
              </a:lnSpc>
              <a:buNone/>
            </a:pPr>
            <a:endParaRPr lang="zh-CN" altLang="en-US" sz="3200" dirty="0">
              <a:solidFill>
                <a:srgbClr val="D60093"/>
              </a:solidFill>
              <a:latin typeface="黑体" panose="02010609060101010101" pitchFamily="49" charset="-122"/>
            </a:endParaRPr>
          </a:p>
          <a:p>
            <a:pPr marL="0" lvl="0" indent="0" algn="ctr" eaLnBrk="1" hangingPunct="1">
              <a:lnSpc>
                <a:spcPct val="70000"/>
              </a:lnSpc>
              <a:buNone/>
            </a:pPr>
            <a:endParaRPr lang="zh-CN" altLang="en-US" sz="2800" dirty="0">
              <a:solidFill>
                <a:schemeClr val="tx1"/>
              </a:solidFill>
            </a:endParaRPr>
          </a:p>
        </p:txBody>
      </p:sp>
      <p:sp>
        <p:nvSpPr>
          <p:cNvPr id="4099" name="Rectangle 7"/>
          <p:cNvSpPr/>
          <p:nvPr/>
        </p:nvSpPr>
        <p:spPr>
          <a:xfrm>
            <a:off x="-33337" y="6096000"/>
            <a:ext cx="9205912" cy="762000"/>
          </a:xfrm>
          <a:prstGeom prst="rect">
            <a:avLst/>
          </a:prstGeom>
          <a:solidFill>
            <a:schemeClr val="bg1"/>
          </a:solidFill>
          <a:ln w="9525">
            <a:noFill/>
          </a:ln>
        </p:spPr>
        <p:txBody>
          <a:bodyPr wrap="none" anchor="ctr" anchorCtr="0"/>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eaLnBrk="1" hangingPunct="1">
              <a:lnSpc>
                <a:spcPct val="100000"/>
              </a:lnSpc>
              <a:spcBef>
                <a:spcPct val="0"/>
              </a:spcBef>
              <a:buClrTx/>
              <a:buFontTx/>
              <a:buNone/>
            </a:pPr>
            <a:endParaRPr lang="zh-CN" altLang="en-US" sz="2600" dirty="0">
              <a:solidFill>
                <a:schemeClr val="tx1"/>
              </a:solidFill>
            </a:endParaRPr>
          </a:p>
        </p:txBody>
      </p:sp>
    </p:spTree>
  </p:cSld>
  <p:clrMapOvr>
    <a:masterClrMapping/>
  </p:clrMapOvr>
  <p:transition>
    <p:pull dir="rd"/>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Rectangle 3" descr="Rectangle: Click to edit Master text styles&#13;&#10;Second level&#13;&#10;Third level&#13;&#10;Fourth level&#13;&#10;Fifth level"/>
          <p:cNvSpPr>
            <a:spLocks noGrp="1"/>
          </p:cNvSpPr>
          <p:nvPr>
            <p:ph idx="1"/>
          </p:nvPr>
        </p:nvSpPr>
        <p:spPr>
          <a:xfrm>
            <a:off x="539750" y="1484630"/>
            <a:ext cx="8484235" cy="4760595"/>
          </a:xfrm>
        </p:spPr>
        <p:txBody>
          <a:bodyPr vert="horz" wrap="square" lIns="91440" tIns="45720" rIns="91440" bIns="45720" anchor="t" anchorCtr="0"/>
          <a:p>
            <a:pPr marL="0" indent="0" eaLnBrk="1" hangingPunct="1">
              <a:buFont typeface="Wingdings" panose="05000000000000000000" pitchFamily="2" charset="2"/>
              <a:buNone/>
            </a:pPr>
            <a:r>
              <a:rPr lang="en-US" altLang="zh-CN" dirty="0">
                <a:sym typeface="+mn-ea"/>
              </a:rPr>
              <a:t>3.</a:t>
            </a:r>
            <a:r>
              <a:rPr lang="zh-CN" altLang="en-US" dirty="0"/>
              <a:t>DSA会使用与应用领域匹配的最简洁的并行模型</a:t>
            </a:r>
            <a:endParaRPr lang="zh-CN" altLang="en-US" dirty="0"/>
          </a:p>
          <a:p>
            <a:pPr marL="1085850" lvl="1" indent="-457200" eaLnBrk="1" hangingPunct="1"/>
            <a:r>
              <a:rPr lang="zh-CN" altLang="en-US" sz="2400" dirty="0"/>
              <a:t>DSA的目标应用领域几乎都拥有其固有的并行性，直接围绕目标领域固有的并行性粒度来设计DSA并将其公开给软件，可以有效地简化编程模型。</a:t>
            </a:r>
            <a:endParaRPr lang="zh-CN" altLang="en-US" sz="2400" dirty="0"/>
          </a:p>
          <a:p>
            <a:pPr marL="0" indent="0" eaLnBrk="1" hangingPunct="1">
              <a:buFont typeface="Wingdings" panose="05000000000000000000" pitchFamily="2" charset="2"/>
              <a:buNone/>
            </a:pPr>
            <a:r>
              <a:rPr lang="en-US" altLang="zh-CN" dirty="0">
                <a:sym typeface="+mn-ea"/>
              </a:rPr>
              <a:t>4.</a:t>
            </a:r>
            <a:r>
              <a:rPr lang="zh-CN" altLang="en-US" dirty="0">
                <a:sym typeface="+mn-ea"/>
              </a:rPr>
              <a:t>尽可能地减少所支持的数据的大小和类型</a:t>
            </a:r>
            <a:endParaRPr lang="zh-CN" altLang="en-US" dirty="0">
              <a:sym typeface="+mn-ea"/>
            </a:endParaRPr>
          </a:p>
          <a:p>
            <a:pPr marL="1085850" lvl="1" indent="-457200" eaLnBrk="1" hangingPunct="1"/>
            <a:r>
              <a:rPr lang="zh-CN" altLang="en-US" dirty="0">
                <a:sym typeface="+mn-ea"/>
              </a:rPr>
              <a:t>许多领域中的应用程序都是内存受限（memory-bound）的，因此可以通过使用位数更少的数据类型来提高有效内存带宽和片上存储器的利用率。减少数据的位数和类型还可以帮助设计者在同样面积的芯片内集成更多的处理单元</a:t>
            </a:r>
            <a:endParaRPr lang="zh-CN" altLang="en-US" dirty="0"/>
          </a:p>
        </p:txBody>
      </p:sp>
      <p:sp>
        <p:nvSpPr>
          <p:cNvPr id="8197"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rPr>
              <a:t>13.2 DSA</a:t>
            </a:r>
            <a:r>
              <a:rPr lang="zh-CN" altLang="en-US" dirty="0">
                <a:latin typeface="+mj-ea"/>
                <a:cs typeface="+mj-ea"/>
              </a:rPr>
              <a:t>的设计原则</a:t>
            </a:r>
            <a:endParaRPr lang="zh-CN" altLang="en-US" dirty="0">
              <a:latin typeface="+mj-ea"/>
              <a:cs typeface="+mj-ea"/>
            </a:endParaRPr>
          </a:p>
        </p:txBody>
      </p:sp>
    </p:spTree>
  </p:cSld>
  <p:clrMapOvr>
    <a:masterClrMapping/>
  </p:clrMapOvr>
  <p:transition>
    <p:pull dir="r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Rectangle 3" descr="Rectangle: Click to edit Master text styles&#13;&#10;Second level&#13;&#10;Third level&#13;&#10;Fourth level&#13;&#10;Fifth level"/>
          <p:cNvSpPr>
            <a:spLocks noGrp="1"/>
          </p:cNvSpPr>
          <p:nvPr>
            <p:ph idx="1"/>
          </p:nvPr>
        </p:nvSpPr>
        <p:spPr>
          <a:xfrm>
            <a:off x="541020" y="1698625"/>
            <a:ext cx="8018145" cy="3968750"/>
          </a:xfrm>
        </p:spPr>
        <p:txBody>
          <a:bodyPr vert="horz" wrap="square" lIns="91440" tIns="45720" rIns="91440" bIns="45720" anchor="t" anchorCtr="0"/>
          <a:p>
            <a:pPr marL="0" indent="0" eaLnBrk="1" hangingPunct="1">
              <a:buFont typeface="Wingdings" panose="05000000000000000000" pitchFamily="2" charset="2"/>
              <a:buNone/>
            </a:pPr>
            <a:r>
              <a:rPr lang="en-US" altLang="zh-CN" dirty="0">
                <a:sym typeface="+mn-ea"/>
              </a:rPr>
              <a:t>5.</a:t>
            </a:r>
            <a:r>
              <a:rPr lang="zh-CN" altLang="en-US" dirty="0"/>
              <a:t>使用领域专用的编程语言将代码移植到DSA</a:t>
            </a:r>
            <a:endParaRPr lang="zh-CN" altLang="en-US" dirty="0"/>
          </a:p>
          <a:p>
            <a:pPr marL="1085850" lvl="1" indent="-457200" eaLnBrk="1" hangingPunct="1"/>
            <a:r>
              <a:rPr lang="zh-CN" altLang="en-US" sz="2400" dirty="0"/>
              <a:t>DSA面临的一个经典挑战是让已有的应用程序运行在新的体系结构上。</a:t>
            </a:r>
            <a:endParaRPr lang="zh-CN" altLang="en-US" sz="2400" dirty="0"/>
          </a:p>
          <a:p>
            <a:pPr marL="1085850" lvl="1" indent="-457200" eaLnBrk="1" hangingPunct="1"/>
            <a:r>
              <a:rPr lang="zh-CN" altLang="en-US" sz="2400" dirty="0"/>
              <a:t>领域专用编程语言在体系结构设计者关注DSA之前就已经开始流行了，使得将应用程序移植到DSA上更为可行。</a:t>
            </a:r>
            <a:endParaRPr lang="zh-CN" altLang="en-US" sz="2400" dirty="0"/>
          </a:p>
          <a:p>
            <a:pPr marL="1085850" lvl="1" indent="-457200" eaLnBrk="1" hangingPunct="1"/>
            <a:r>
              <a:rPr lang="zh-CN" altLang="en-US" sz="2400" dirty="0"/>
              <a:t>并非整个应用程序都需要在DSA上运行，某些领域只需要将少量的计算密集型部分移植过去即可，这也进一步简化了代码移植。</a:t>
            </a:r>
            <a:endParaRPr lang="zh-CN" altLang="en-US" sz="2400" dirty="0"/>
          </a:p>
        </p:txBody>
      </p:sp>
      <p:sp>
        <p:nvSpPr>
          <p:cNvPr id="8197"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rPr>
              <a:t>13.2 DSA</a:t>
            </a:r>
            <a:r>
              <a:rPr lang="zh-CN" altLang="en-US" dirty="0">
                <a:latin typeface="+mj-ea"/>
                <a:cs typeface="+mj-ea"/>
              </a:rPr>
              <a:t>的设计原则</a:t>
            </a:r>
            <a:endParaRPr lang="zh-CN" altLang="en-US" dirty="0">
              <a:latin typeface="+mj-ea"/>
              <a:cs typeface="+mj-ea"/>
            </a:endParaRPr>
          </a:p>
        </p:txBody>
      </p:sp>
    </p:spTree>
  </p:cSld>
  <p:clrMapOvr>
    <a:masterClrMapping/>
  </p:clrMapOvr>
  <p:transition>
    <p:pull dir="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598170" y="2347595"/>
            <a:ext cx="7947660" cy="3046095"/>
          </a:xfrm>
        </p:spPr>
        <p:txBody>
          <a:bodyPr vert="horz" wrap="square" lIns="91440" tIns="45720" rIns="91440" bIns="45720" anchor="t" anchorCtr="0"/>
          <a:p>
            <a:pPr marL="457200" indent="0" eaLnBrk="1" hangingPunct="1">
              <a:buNone/>
            </a:pPr>
            <a:r>
              <a:rPr dirty="0">
                <a:latin typeface="黑体" panose="02010609060101010101" pitchFamily="49" charset="-122"/>
              </a:rPr>
              <a:t>深度神经网络（DNN，Deep Neural Network）的灵感来自于大脑神经元。</a:t>
            </a:r>
            <a:r>
              <a:rPr lang="zh-CN" altLang="en-US" dirty="0">
                <a:latin typeface="黑体" panose="02010609060101010101" pitchFamily="49" charset="-122"/>
              </a:rPr>
              <a:t> </a:t>
            </a:r>
            <a:endParaRPr lang="zh-CN" altLang="en-US" dirty="0">
              <a:latin typeface="黑体" panose="02010609060101010101" pitchFamily="49" charset="-122"/>
            </a:endParaRPr>
          </a:p>
          <a:p>
            <a:pPr marL="1085850" lvl="1" indent="-457200" eaLnBrk="1" hangingPunct="1"/>
            <a:r>
              <a:rPr dirty="0">
                <a:latin typeface="黑体" panose="02010609060101010101" pitchFamily="49" charset="-122"/>
                <a:sym typeface="+mn-ea"/>
              </a:rPr>
              <a:t>用于神经网络的人工神经元只是简单地计算一组权值（或参数）与数据值的乘积的和，然后通过一个非线性函数来确定其输出。每个人工神经元都会有比较多的输入数和输出数。</a:t>
            </a:r>
            <a:r>
              <a:rPr lang="zh-CN" altLang="en-US" dirty="0">
                <a:latin typeface="黑体" panose="02010609060101010101" pitchFamily="49" charset="-122"/>
              </a:rPr>
              <a:t> </a:t>
            </a:r>
            <a:endParaRPr lang="zh-CN" altLang="en-US" dirty="0">
              <a:latin typeface="黑体" panose="02010609060101010101" pitchFamily="49" charset="-122"/>
            </a:endParaRPr>
          </a:p>
        </p:txBody>
      </p:sp>
      <p:sp>
        <p:nvSpPr>
          <p:cNvPr id="26627" name="Text Box 4"/>
          <p:cNvSpPr txBox="1"/>
          <p:nvPr/>
        </p:nvSpPr>
        <p:spPr>
          <a:xfrm>
            <a:off x="0" y="1196975"/>
            <a:ext cx="9144000" cy="521970"/>
          </a:xfrm>
          <a:prstGeom prst="rect">
            <a:avLst/>
          </a:prstGeom>
          <a:noFill/>
          <a:ln w="9525">
            <a:noFill/>
          </a:ln>
        </p:spPr>
        <p:txBody>
          <a:bodyPr>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algn="ctr" eaLnBrk="1" hangingPunct="1">
              <a:lnSpc>
                <a:spcPct val="100000"/>
              </a:lnSpc>
              <a:spcBef>
                <a:spcPct val="50000"/>
              </a:spcBef>
              <a:buClrTx/>
              <a:buFontTx/>
              <a:buNone/>
            </a:pPr>
            <a:r>
              <a:rPr lang="en-US" altLang="zh-CN" sz="2800" dirty="0">
                <a:solidFill>
                  <a:srgbClr val="000000"/>
                </a:solidFill>
                <a:latin typeface="黑体" panose="02010609060101010101" pitchFamily="49" charset="-122"/>
              </a:rPr>
              <a:t>13.3 </a:t>
            </a:r>
            <a:r>
              <a:rPr lang="zh-CN" altLang="en-US" sz="2800" dirty="0">
                <a:solidFill>
                  <a:srgbClr val="000000"/>
                </a:solidFill>
                <a:latin typeface="黑体" panose="02010609060101010101" pitchFamily="49" charset="-122"/>
              </a:rPr>
              <a:t>深度神经网络</a:t>
            </a:r>
            <a:endParaRPr lang="zh-CN" altLang="en-US" sz="2800" dirty="0">
              <a:solidFill>
                <a:srgbClr val="000000"/>
              </a:solidFill>
              <a:latin typeface="黑体" panose="02010609060101010101" pitchFamily="49" charset="-122"/>
            </a:endParaRPr>
          </a:p>
        </p:txBody>
      </p:sp>
      <p:sp>
        <p:nvSpPr>
          <p:cNvPr id="26628" name="Text Box 5"/>
          <p:cNvSpPr txBox="1"/>
          <p:nvPr/>
        </p:nvSpPr>
        <p:spPr>
          <a:xfrm>
            <a:off x="684213" y="1787525"/>
            <a:ext cx="6840537" cy="491490"/>
          </a:xfrm>
          <a:prstGeom prst="rect">
            <a:avLst/>
          </a:prstGeom>
          <a:noFill/>
          <a:ln w="9525">
            <a:noFill/>
          </a:ln>
        </p:spPr>
        <p:txBody>
          <a:bodyPr>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eaLnBrk="1" hangingPunct="1">
              <a:lnSpc>
                <a:spcPct val="100000"/>
              </a:lnSpc>
              <a:spcBef>
                <a:spcPct val="50000"/>
              </a:spcBef>
              <a:buClrTx/>
              <a:buFontTx/>
              <a:buNone/>
            </a:pPr>
            <a:r>
              <a:rPr lang="en-US" altLang="zh-CN" sz="2600" dirty="0">
                <a:solidFill>
                  <a:srgbClr val="0000CC"/>
                </a:solidFill>
                <a:latin typeface="黑体" panose="02010609060101010101" pitchFamily="49" charset="-122"/>
              </a:rPr>
              <a:t>13.3.1 DNN</a:t>
            </a:r>
            <a:r>
              <a:rPr lang="zh-CN" altLang="en-US" sz="2600" dirty="0">
                <a:solidFill>
                  <a:srgbClr val="0000CC"/>
                </a:solidFill>
                <a:latin typeface="黑体" panose="02010609060101010101" pitchFamily="49" charset="-122"/>
              </a:rPr>
              <a:t>的神经单元</a:t>
            </a:r>
            <a:endParaRPr lang="zh-CN" altLang="en-US" sz="2600" dirty="0">
              <a:solidFill>
                <a:srgbClr val="0000CC"/>
              </a:solidFill>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mj-ea"/>
              <a:cs typeface="+mj-ea"/>
              <a:sym typeface="+mn-ea"/>
            </a:endParaRPr>
          </a:p>
        </p:txBody>
      </p:sp>
    </p:spTree>
  </p:cSld>
  <p:clrMapOvr>
    <a:masterClrMapping/>
  </p:clrMapOvr>
  <p:transition>
    <p:pull dir="r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50"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27651" name="Rectangle 3" descr="Rectangle: Click to edit Master text styles&#13;&#10;Second level&#13;&#10;Third level&#13;&#10;Fourth level&#13;&#10;Fifth level"/>
          <p:cNvSpPr>
            <a:spLocks noGrp="1"/>
          </p:cNvSpPr>
          <p:nvPr>
            <p:ph idx="1"/>
          </p:nvPr>
        </p:nvSpPr>
        <p:spPr>
          <a:xfrm>
            <a:off x="685800" y="1219200"/>
            <a:ext cx="7847013" cy="4953000"/>
          </a:xfrm>
        </p:spPr>
        <p:txBody>
          <a:bodyPr vert="horz" wrap="square" lIns="91440" tIns="45720" rIns="91440" bIns="45720" anchor="t" anchorCtr="0"/>
          <a:p>
            <a:pPr marL="0" indent="0" eaLnBrk="1" hangingPunct="1">
              <a:buNone/>
            </a:pPr>
            <a:r>
              <a:rPr lang="en-US" altLang="zh-CN" dirty="0"/>
              <a:t>1. </a:t>
            </a:r>
            <a:r>
              <a:rPr lang="zh-CN" altLang="en-US" dirty="0"/>
              <a:t>隐藏层 </a:t>
            </a:r>
            <a:endParaRPr lang="zh-CN" altLang="en-US" dirty="0"/>
          </a:p>
          <a:p>
            <a:pPr marL="1085850" lvl="1" indent="-457200" eaLnBrk="1" hangingPunct="1"/>
            <a:r>
              <a:rPr lang="zh-CN" altLang="en-US" dirty="0"/>
              <a:t>一组人工神经元可能会处理输入的不同部分，而该组的输出将成为下一层人工神经元的输入。输入层和输出层之间的层称为隐藏层。</a:t>
            </a:r>
            <a:endParaRPr lang="zh-CN" altLang="en-US" dirty="0"/>
          </a:p>
          <a:p>
            <a:pPr marL="0" indent="0" eaLnBrk="1" hangingPunct="1">
              <a:buNone/>
            </a:pPr>
            <a:r>
              <a:rPr lang="en-US" altLang="zh-CN" dirty="0">
                <a:sym typeface="+mn-ea"/>
              </a:rPr>
              <a:t>2. </a:t>
            </a:r>
            <a:r>
              <a:rPr lang="zh-CN" altLang="en-US" dirty="0">
                <a:sym typeface="+mn-ea"/>
              </a:rPr>
              <a:t>权重</a:t>
            </a:r>
            <a:endParaRPr lang="zh-CN" altLang="en-US" dirty="0"/>
          </a:p>
          <a:p>
            <a:pPr marL="1085850" lvl="1" indent="-457200" eaLnBrk="1" hangingPunct="1"/>
            <a:r>
              <a:rPr lang="zh-CN" altLang="en-US" dirty="0">
                <a:sym typeface="+mn-ea"/>
              </a:rPr>
              <a:t>权重决定了模型的行为。设置权值是一个迭代过程，使用训练集在神经网络中向后进行。这个过程被称为反向传播。训练过程开始时的权值应该被设置为随机数据，你需要做的就是不断迭代，直到你对DNN模型的精度感到满意。</a:t>
            </a:r>
            <a:endParaRPr lang="zh-CN" altLang="en-US" dirty="0">
              <a:sym typeface="+mn-ea"/>
            </a:endParaRPr>
          </a:p>
        </p:txBody>
      </p:sp>
    </p:spTree>
  </p:cSld>
  <p:clrMapOvr>
    <a:masterClrMapping/>
  </p:clrMapOvr>
  <p:transition>
    <p:pull dir="rd"/>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29699" name="Rectangle 3" descr="Rectangle: Click to edit Master text styles&#13;&#10;Second level&#13;&#10;Third level&#13;&#10;Fourth level&#13;&#10;Fifth level"/>
          <p:cNvSpPr>
            <a:spLocks noGrp="1"/>
          </p:cNvSpPr>
          <p:nvPr>
            <p:ph idx="1"/>
          </p:nvPr>
        </p:nvSpPr>
        <p:spPr>
          <a:xfrm>
            <a:off x="685800" y="1795463"/>
            <a:ext cx="7772400" cy="3217862"/>
          </a:xfrm>
        </p:spPr>
        <p:txBody>
          <a:bodyPr vert="horz" wrap="square" lIns="91440" tIns="45720" rIns="91440" bIns="45720" anchor="t" anchorCtr="0"/>
          <a:p>
            <a:pPr marL="0" indent="0" eaLnBrk="1" hangingPunct="1">
              <a:buFont typeface="Wingdings" panose="05000000000000000000" pitchFamily="2" charset="2"/>
              <a:buNone/>
            </a:pPr>
            <a:r>
              <a:rPr lang="en-US" altLang="zh-CN" dirty="0">
                <a:latin typeface="黑体" panose="02010609060101010101" pitchFamily="49" charset="-122"/>
              </a:rPr>
              <a:t>3. </a:t>
            </a:r>
            <a:r>
              <a:rPr lang="zh-CN" altLang="en-US" dirty="0">
                <a:latin typeface="黑体" panose="02010609060101010101" pitchFamily="49" charset="-122"/>
              </a:rPr>
              <a:t>训练与预测</a:t>
            </a:r>
            <a:endParaRPr lang="zh-CN" altLang="en-US" dirty="0">
              <a:latin typeface="黑体" panose="02010609060101010101" pitchFamily="49" charset="-122"/>
            </a:endParaRPr>
          </a:p>
          <a:p>
            <a:pPr marL="1085850" lvl="1" indent="-457200" eaLnBrk="1" hangingPunct="1"/>
            <a:r>
              <a:rPr lang="zh-CN" altLang="en-US" dirty="0">
                <a:sym typeface="+mn-ea"/>
              </a:rPr>
              <a:t>DNN的设计通常被称作</a:t>
            </a:r>
            <a:r>
              <a:rPr lang="zh-CN" altLang="en-US" dirty="0">
                <a:solidFill>
                  <a:schemeClr val="tx2">
                    <a:lumMod val="60000"/>
                    <a:lumOff val="40000"/>
                  </a:schemeClr>
                </a:solidFill>
                <a:sym typeface="+mn-ea"/>
              </a:rPr>
              <a:t>训练</a:t>
            </a:r>
            <a:r>
              <a:rPr lang="zh-CN" altLang="en-US" dirty="0">
                <a:sym typeface="+mn-ea"/>
              </a:rPr>
              <a:t>或</a:t>
            </a:r>
            <a:r>
              <a:rPr lang="zh-CN" altLang="en-US" dirty="0">
                <a:solidFill>
                  <a:schemeClr val="tx2">
                    <a:lumMod val="60000"/>
                    <a:lumOff val="40000"/>
                  </a:schemeClr>
                </a:solidFill>
                <a:sym typeface="+mn-ea"/>
              </a:rPr>
              <a:t>学习</a:t>
            </a:r>
            <a:r>
              <a:rPr lang="zh-CN" altLang="en-US" dirty="0">
                <a:sym typeface="+mn-ea"/>
              </a:rPr>
              <a:t>，而DNN的使用则有许多名称：</a:t>
            </a:r>
            <a:r>
              <a:rPr lang="zh-CN" altLang="en-US" dirty="0">
                <a:solidFill>
                  <a:schemeClr val="tx2">
                    <a:lumMod val="60000"/>
                    <a:lumOff val="40000"/>
                  </a:schemeClr>
                </a:solidFill>
                <a:sym typeface="+mn-ea"/>
              </a:rPr>
              <a:t>推断</a:t>
            </a:r>
            <a:r>
              <a:rPr lang="zh-CN" altLang="en-US" dirty="0">
                <a:sym typeface="+mn-ea"/>
              </a:rPr>
              <a:t>、</a:t>
            </a:r>
            <a:r>
              <a:rPr lang="zh-CN" altLang="en-US" dirty="0">
                <a:solidFill>
                  <a:schemeClr val="tx2">
                    <a:lumMod val="60000"/>
                    <a:lumOff val="40000"/>
                  </a:schemeClr>
                </a:solidFill>
                <a:sym typeface="+mn-ea"/>
              </a:rPr>
              <a:t>预测</a:t>
            </a:r>
            <a:r>
              <a:rPr lang="zh-CN" altLang="en-US" dirty="0">
                <a:sym typeface="+mn-ea"/>
              </a:rPr>
              <a:t>、评分、实现、评估、运行或测试。</a:t>
            </a:r>
            <a:endParaRPr lang="zh-CN" altLang="en-US" dirty="0"/>
          </a:p>
          <a:p>
            <a:pPr marL="1085850" lvl="1" indent="-457200" eaLnBrk="1" hangingPunct="1"/>
            <a:r>
              <a:rPr lang="zh-CN" altLang="en-US" dirty="0">
                <a:sym typeface="+mn-ea"/>
              </a:rPr>
              <a:t>大多数DNN使用监督学习，因为它们被给予一个训练集，从数据预处理的位置学习，以获得正确的标签</a:t>
            </a:r>
            <a:endParaRPr lang="zh-CN" altLang="en-US" dirty="0"/>
          </a:p>
        </p:txBody>
      </p:sp>
    </p:spTree>
  </p:cSld>
  <p:clrMapOvr>
    <a:masterClrMapping/>
  </p:clrMapOvr>
  <p:transition>
    <p:pull dir="r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29699" name="Rectangle 3" descr="Rectangle: Click to edit Master text styles&#13;&#10;Second level&#13;&#10;Third level&#13;&#10;Fourth level&#13;&#10;Fifth level"/>
          <p:cNvSpPr>
            <a:spLocks noGrp="1"/>
          </p:cNvSpPr>
          <p:nvPr>
            <p:ph idx="1"/>
          </p:nvPr>
        </p:nvSpPr>
        <p:spPr>
          <a:xfrm>
            <a:off x="611505" y="1268413"/>
            <a:ext cx="7772400" cy="3217862"/>
          </a:xfrm>
        </p:spPr>
        <p:txBody>
          <a:bodyPr vert="horz" wrap="square" lIns="91440" tIns="45720" rIns="91440" bIns="45720" anchor="t" anchorCtr="0"/>
          <a:p>
            <a:pPr marL="0" indent="0" eaLnBrk="1" hangingPunct="1">
              <a:buFont typeface="Wingdings" panose="05000000000000000000" pitchFamily="2" charset="2"/>
              <a:buNone/>
            </a:pPr>
            <a:r>
              <a:rPr lang="en-US" altLang="zh-CN" dirty="0">
                <a:latin typeface="黑体" panose="02010609060101010101" pitchFamily="49" charset="-122"/>
              </a:rPr>
              <a:t>4. </a:t>
            </a:r>
            <a:r>
              <a:rPr lang="zh-CN" altLang="en-US" dirty="0">
                <a:latin typeface="黑体" panose="02010609060101010101" pitchFamily="49" charset="-122"/>
              </a:rPr>
              <a:t>学习的目标</a:t>
            </a:r>
            <a:endParaRPr lang="zh-CN" altLang="en-US" dirty="0"/>
          </a:p>
          <a:p>
            <a:pPr marL="1085850" lvl="1" indent="-457200" eaLnBrk="1" hangingPunct="1"/>
            <a:r>
              <a:rPr lang="zh-CN" altLang="en-US" dirty="0"/>
              <a:t>从数学的角度来看，学习的目标是找到一个函数，能够将输入映射到多层神经网络架构的正确输出上。</a:t>
            </a:r>
            <a:endParaRPr lang="zh-CN" altLang="en-US" dirty="0"/>
          </a:p>
          <a:p>
            <a:pPr marL="1085850" lvl="1" indent="-457200" eaLnBrk="1" hangingPunct="1"/>
            <a:r>
              <a:rPr lang="zh-CN" altLang="en-US" dirty="0"/>
              <a:t>反向传播代表“错误的反向传播”。它计算所有权重的梯度，作为优化算法的输入，该算法试图通过更新权值以使误差最小化。最流行的深度神经网络优化算法是随机梯度下降。它按比例调整权值，以最大化从反向传播获得的梯度下降。</a:t>
            </a:r>
            <a:endParaRPr lang="zh-CN" altLang="en-US" dirty="0"/>
          </a:p>
        </p:txBody>
      </p:sp>
    </p:spTree>
  </p:cSld>
  <p:clrMapOvr>
    <a:masterClrMapping/>
  </p:clrMapOvr>
  <p:transition>
    <p:pull dir="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685800" y="5781675"/>
            <a:ext cx="7772400" cy="527050"/>
          </a:xfrm>
        </p:spPr>
        <p:txBody>
          <a:bodyPr vert="horz" wrap="square" lIns="91440" tIns="45720" rIns="91440" bIns="45720" anchor="t" anchorCtr="0"/>
          <a:p>
            <a:pPr marL="450850" lvl="1" indent="0" algn="ctr" eaLnBrk="1" hangingPunct="1">
              <a:buNone/>
            </a:pPr>
            <a:r>
              <a:rPr dirty="0"/>
              <a:t>几个DNN的训练集大小和训练时间</a:t>
            </a:r>
            <a:endParaRPr dirty="0"/>
          </a:p>
        </p:txBody>
      </p:sp>
      <p:graphicFrame>
        <p:nvGraphicFramePr>
          <p:cNvPr id="3" name="表格 2"/>
          <p:cNvGraphicFramePr/>
          <p:nvPr>
            <p:custDataLst>
              <p:tags r:id="rId2"/>
            </p:custDataLst>
          </p:nvPr>
        </p:nvGraphicFramePr>
        <p:xfrm>
          <a:off x="635000" y="1412875"/>
          <a:ext cx="8071485" cy="4474845"/>
        </p:xfrm>
        <a:graphic>
          <a:graphicData uri="http://schemas.openxmlformats.org/drawingml/2006/table">
            <a:tbl>
              <a:tblPr/>
              <a:tblGrid>
                <a:gridCol w="1105535"/>
                <a:gridCol w="1146810"/>
                <a:gridCol w="2068195"/>
                <a:gridCol w="1443990"/>
                <a:gridCol w="1263015"/>
                <a:gridCol w="1043940"/>
              </a:tblGrid>
              <a:tr h="628015">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数据类型</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应用领域</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数据集大小</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DNN架构</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硬件平台</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训练时间</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45870">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文本</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单词预测</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Times New Roman" panose="02020603050405020304" pitchFamily="18" charset="0"/>
                          <a:cs typeface="Times New Roman" panose="02020603050405020304" pitchFamily="18" charset="0"/>
                        </a:rPr>
                        <a:t>1000</a:t>
                      </a:r>
                      <a:r>
                        <a:rPr lang="en-US" sz="1800" b="1">
                          <a:latin typeface="宋体" panose="02010600030101010101" pitchFamily="2" charset="-122"/>
                          <a:ea typeface="宋体" panose="02010600030101010101" pitchFamily="2" charset="-122"/>
                          <a:cs typeface="宋体" panose="02010600030101010101" pitchFamily="2" charset="-122"/>
                        </a:rPr>
                        <a:t>亿个单词（Wikipedia）</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2层Skip</a:t>
                      </a:r>
                      <a:r>
                        <a:rPr lang="en-US" sz="1800" b="1">
                          <a:latin typeface="Times New Roman" panose="02020603050405020304" pitchFamily="18" charset="0"/>
                          <a:cs typeface="Times New Roman" panose="02020603050405020304" pitchFamily="18" charset="0"/>
                        </a:rPr>
                        <a:t>- </a:t>
                      </a:r>
                      <a:r>
                        <a:rPr lang="en-US" sz="1800" b="1">
                          <a:latin typeface="宋体" panose="02010600030101010101" pitchFamily="2" charset="-122"/>
                          <a:ea typeface="宋体" panose="02010600030101010101" pitchFamily="2" charset="-122"/>
                          <a:cs typeface="宋体" panose="02010600030101010101" pitchFamily="2" charset="-122"/>
                        </a:rPr>
                        <a:t>gram</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1块英伟达TitanXGPU</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6</a:t>
                      </a:r>
                      <a:r>
                        <a:rPr lang="en-US" sz="1800" b="1">
                          <a:latin typeface="Times New Roman" panose="02020603050405020304" pitchFamily="18" charset="0"/>
                          <a:cs typeface="Times New Roman" panose="02020603050405020304" pitchFamily="18" charset="0"/>
                        </a:rPr>
                        <a:t>.2</a:t>
                      </a:r>
                      <a:r>
                        <a:rPr lang="en-US" sz="1800" b="1">
                          <a:latin typeface="宋体" panose="02010600030101010101" pitchFamily="2" charset="-122"/>
                          <a:ea typeface="宋体" panose="02010600030101010101" pitchFamily="2" charset="-122"/>
                          <a:cs typeface="宋体" panose="02010600030101010101" pitchFamily="2" charset="-122"/>
                        </a:rPr>
                        <a:t>小时</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933450">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音频</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语音识别</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2</a:t>
                      </a:r>
                      <a:r>
                        <a:rPr lang="en-US" sz="1800" b="1">
                          <a:latin typeface="Times New Roman" panose="02020603050405020304" pitchFamily="18" charset="0"/>
                          <a:cs typeface="Times New Roman" panose="02020603050405020304" pitchFamily="18" charset="0"/>
                        </a:rPr>
                        <a:t>000</a:t>
                      </a:r>
                      <a:r>
                        <a:rPr lang="en-US" sz="1800" b="1">
                          <a:latin typeface="宋体" panose="02010600030101010101" pitchFamily="2" charset="-122"/>
                          <a:ea typeface="宋体" panose="02010600030101010101" pitchFamily="2" charset="-122"/>
                          <a:cs typeface="宋体" panose="02010600030101010101" pitchFamily="2" charset="-122"/>
                        </a:rPr>
                        <a:t>小时（FisherCorpus）</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1</a:t>
                      </a:r>
                      <a:r>
                        <a:rPr lang="en-US" sz="1800" b="1">
                          <a:latin typeface="Times New Roman" panose="02020603050405020304" pitchFamily="18" charset="0"/>
                          <a:cs typeface="Times New Roman" panose="02020603050405020304" pitchFamily="18" charset="0"/>
                        </a:rPr>
                        <a:t>1</a:t>
                      </a:r>
                      <a:r>
                        <a:rPr lang="en-US" sz="1800" b="1">
                          <a:latin typeface="宋体" panose="02010600030101010101" pitchFamily="2" charset="-122"/>
                          <a:ea typeface="宋体" panose="02010600030101010101" pitchFamily="2" charset="-122"/>
                          <a:cs typeface="宋体" panose="02010600030101010101" pitchFamily="2" charset="-122"/>
                        </a:rPr>
                        <a:t>层RNN</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1块英伟达K</a:t>
                      </a:r>
                      <a:r>
                        <a:rPr lang="en-US" sz="1800" b="1">
                          <a:latin typeface="Times New Roman" panose="02020603050405020304" pitchFamily="18" charset="0"/>
                          <a:cs typeface="Times New Roman" panose="02020603050405020304" pitchFamily="18" charset="0"/>
                        </a:rPr>
                        <a:t>1200 </a:t>
                      </a:r>
                      <a:r>
                        <a:rPr lang="en-US" sz="1800" b="1">
                          <a:latin typeface="宋体" panose="02010600030101010101" pitchFamily="2" charset="-122"/>
                          <a:ea typeface="宋体" panose="02010600030101010101" pitchFamily="2" charset="-122"/>
                          <a:cs typeface="宋体" panose="02010600030101010101" pitchFamily="2" charset="-122"/>
                        </a:rPr>
                        <a:t>GPU</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3</a:t>
                      </a:r>
                      <a:r>
                        <a:rPr lang="en-US" sz="1800" b="1">
                          <a:latin typeface="Times New Roman" panose="02020603050405020304" pitchFamily="18" charset="0"/>
                          <a:cs typeface="Times New Roman" panose="02020603050405020304" pitchFamily="18" charset="0"/>
                        </a:rPr>
                        <a:t>.5</a:t>
                      </a:r>
                      <a:r>
                        <a:rPr lang="en-US" sz="1800" b="1">
                          <a:latin typeface="宋体" panose="02010600030101010101" pitchFamily="2" charset="-122"/>
                          <a:ea typeface="宋体" panose="02010600030101010101" pitchFamily="2" charset="-122"/>
                          <a:cs typeface="宋体" panose="02010600030101010101" pitchFamily="2" charset="-122"/>
                        </a:rPr>
                        <a:t>天</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934085">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图像</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图像分类</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1</a:t>
                      </a:r>
                      <a:r>
                        <a:rPr lang="en-US" sz="1800" b="1">
                          <a:latin typeface="Times New Roman" panose="02020603050405020304" pitchFamily="18" charset="0"/>
                          <a:cs typeface="Times New Roman" panose="02020603050405020304" pitchFamily="18" charset="0"/>
                        </a:rPr>
                        <a:t>00</a:t>
                      </a:r>
                      <a:r>
                        <a:rPr lang="en-US" sz="1800" b="1">
                          <a:latin typeface="宋体" panose="02010600030101010101" pitchFamily="2" charset="-122"/>
                          <a:ea typeface="宋体" panose="02010600030101010101" pitchFamily="2" charset="-122"/>
                          <a:cs typeface="宋体" panose="02010600030101010101" pitchFamily="2" charset="-122"/>
                        </a:rPr>
                        <a:t>万图像（ImageNet）</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2层CNN</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1块英伟达K</a:t>
                      </a:r>
                      <a:r>
                        <a:rPr lang="en-US" sz="1800" b="1">
                          <a:latin typeface="Times New Roman" panose="02020603050405020304" pitchFamily="18" charset="0"/>
                          <a:cs typeface="Times New Roman" panose="02020603050405020304" pitchFamily="18" charset="0"/>
                        </a:rPr>
                        <a:t>20 </a:t>
                      </a:r>
                      <a:r>
                        <a:rPr lang="en-US" sz="1800" b="1">
                          <a:latin typeface="宋体" panose="02010600030101010101" pitchFamily="2" charset="-122"/>
                          <a:ea typeface="宋体" panose="02010600030101010101" pitchFamily="2" charset="-122"/>
                          <a:cs typeface="宋体" panose="02010600030101010101" pitchFamily="2" charset="-122"/>
                        </a:rPr>
                        <a:t>GPU</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3周</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33425">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视频</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动作识别</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1</a:t>
                      </a:r>
                      <a:r>
                        <a:rPr lang="en-US" sz="1800" b="1">
                          <a:latin typeface="Times New Roman" panose="02020603050405020304" pitchFamily="18" charset="0"/>
                          <a:cs typeface="Times New Roman" panose="02020603050405020304" pitchFamily="18" charset="0"/>
                        </a:rPr>
                        <a:t>00</a:t>
                      </a:r>
                      <a:r>
                        <a:rPr lang="en-US" sz="1800" b="1">
                          <a:latin typeface="宋体" panose="02010600030101010101" pitchFamily="2" charset="-122"/>
                          <a:ea typeface="宋体" panose="02010600030101010101" pitchFamily="2" charset="-122"/>
                          <a:cs typeface="宋体" panose="02010600030101010101" pitchFamily="2" charset="-122"/>
                        </a:rPr>
                        <a:t>万视频（）</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8层CNN</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1</a:t>
                      </a:r>
                      <a:r>
                        <a:rPr lang="en-US" sz="1800" b="1">
                          <a:latin typeface="Times New Roman" panose="02020603050405020304" pitchFamily="18" charset="0"/>
                          <a:cs typeface="Times New Roman" panose="02020603050405020304" pitchFamily="18" charset="0"/>
                        </a:rPr>
                        <a:t>0</a:t>
                      </a:r>
                      <a:r>
                        <a:rPr lang="en-US" sz="1800" b="1">
                          <a:latin typeface="宋体" panose="02010600030101010101" pitchFamily="2" charset="-122"/>
                          <a:ea typeface="宋体" panose="02010600030101010101" pitchFamily="2" charset="-122"/>
                          <a:cs typeface="宋体" panose="02010600030101010101" pitchFamily="2" charset="-122"/>
                        </a:rPr>
                        <a:t>块英伟达GPU</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1">
                          <a:latin typeface="宋体" panose="02010600030101010101" pitchFamily="2" charset="-122"/>
                          <a:ea typeface="宋体" panose="02010600030101010101" pitchFamily="2" charset="-122"/>
                          <a:cs typeface="宋体" panose="02010600030101010101" pitchFamily="2" charset="-122"/>
                        </a:rPr>
                        <a:t>1个月</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p:pull dir="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30723" name="Rectangle 3" descr="Rectangle: Click to edit Master text styles&#13;&#10;Second level&#13;&#10;Third level&#13;&#10;Fourth level&#13;&#10;Fifth level"/>
          <p:cNvSpPr>
            <a:spLocks noGrp="1"/>
          </p:cNvSpPr>
          <p:nvPr>
            <p:ph idx="1"/>
          </p:nvPr>
        </p:nvSpPr>
        <p:spPr>
          <a:xfrm>
            <a:off x="685800" y="1916113"/>
            <a:ext cx="7772400" cy="4256087"/>
          </a:xfrm>
        </p:spPr>
        <p:txBody>
          <a:bodyPr vert="horz" wrap="square" lIns="91440" tIns="45720" rIns="91440" bIns="45720" anchor="t" anchorCtr="0"/>
          <a:p>
            <a:pPr marL="0" indent="0" eaLnBrk="1" hangingPunct="1">
              <a:buNone/>
            </a:pPr>
            <a:r>
              <a:rPr lang="en-US" altLang="zh-CN" dirty="0"/>
              <a:t>1. </a:t>
            </a:r>
            <a:r>
              <a:rPr lang="zh-CN" altLang="en-US" dirty="0"/>
              <a:t>多层感知器</a:t>
            </a:r>
            <a:endParaRPr lang="zh-CN" altLang="en-US" dirty="0"/>
          </a:p>
          <a:p>
            <a:pPr marL="1085850" lvl="1" indent="-457200" eaLnBrk="1" hangingPunct="1"/>
            <a:r>
              <a:rPr dirty="0">
                <a:latin typeface="黑体" panose="02010609060101010101" pitchFamily="49" charset="-122"/>
              </a:rPr>
              <a:t>多层感知器是最早的DNN。</a:t>
            </a:r>
            <a:endParaRPr dirty="0">
              <a:latin typeface="黑体" panose="02010609060101010101" pitchFamily="49" charset="-122"/>
            </a:endParaRPr>
          </a:p>
          <a:p>
            <a:pPr marL="1085850" lvl="1" indent="-457200" eaLnBrk="1" hangingPunct="1"/>
            <a:r>
              <a:rPr dirty="0">
                <a:latin typeface="黑体" panose="02010609060101010101" pitchFamily="49" charset="-122"/>
              </a:rPr>
              <a:t>它的每一层都是一组非线性函数F，前一层所有输出的加权和yn=F(W*yn-1)。加权和由输出与权重的向量矩阵相乘组成。</a:t>
            </a:r>
            <a:endParaRPr dirty="0">
              <a:latin typeface="黑体" panose="02010609060101010101" pitchFamily="49" charset="-122"/>
            </a:endParaRPr>
          </a:p>
          <a:p>
            <a:pPr marL="1085850" lvl="1" indent="-457200" eaLnBrk="1" hangingPunct="1"/>
            <a:r>
              <a:rPr dirty="0">
                <a:latin typeface="黑体" panose="02010609060101010101" pitchFamily="49" charset="-122"/>
              </a:rPr>
              <a:t>因为每个输出神经元的结果依赖于前一层的所有输入神经元，所以这种层被称为全连接层。</a:t>
            </a:r>
            <a:endParaRPr lang="zh-CN" altLang="en-US" dirty="0">
              <a:latin typeface="黑体" panose="02010609060101010101" pitchFamily="49" charset="-122"/>
            </a:endParaRPr>
          </a:p>
          <a:p>
            <a:pPr marL="0" indent="0" eaLnBrk="1" hangingPunct="1">
              <a:buNone/>
            </a:pPr>
            <a:r>
              <a:rPr lang="zh-CN" altLang="en-US" dirty="0">
                <a:latin typeface="黑体" panose="02010609060101010101" pitchFamily="49" charset="-122"/>
              </a:rPr>
              <a:t> </a:t>
            </a:r>
            <a:endParaRPr lang="zh-CN" altLang="en-US" dirty="0">
              <a:latin typeface="黑体" panose="02010609060101010101" pitchFamily="49" charset="-122"/>
            </a:endParaRPr>
          </a:p>
        </p:txBody>
      </p:sp>
      <p:sp>
        <p:nvSpPr>
          <p:cNvPr id="30724" name="Text Box 4"/>
          <p:cNvSpPr txBox="1"/>
          <p:nvPr/>
        </p:nvSpPr>
        <p:spPr>
          <a:xfrm>
            <a:off x="684213" y="1268413"/>
            <a:ext cx="6840537" cy="491490"/>
          </a:xfrm>
          <a:prstGeom prst="rect">
            <a:avLst/>
          </a:prstGeom>
          <a:noFill/>
          <a:ln w="9525">
            <a:noFill/>
          </a:ln>
        </p:spPr>
        <p:txBody>
          <a:bodyPr>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eaLnBrk="1" hangingPunct="1">
              <a:lnSpc>
                <a:spcPct val="100000"/>
              </a:lnSpc>
              <a:spcBef>
                <a:spcPct val="50000"/>
              </a:spcBef>
              <a:buClrTx/>
              <a:buFontTx/>
              <a:buNone/>
            </a:pPr>
            <a:r>
              <a:rPr lang="en-US" altLang="zh-CN" sz="2600" dirty="0">
                <a:solidFill>
                  <a:srgbClr val="0000CC"/>
                </a:solidFill>
                <a:latin typeface="黑体" panose="02010609060101010101" pitchFamily="49" charset="-122"/>
              </a:rPr>
              <a:t>13.3.2 </a:t>
            </a:r>
            <a:r>
              <a:rPr lang="zh-CN" altLang="en-US" sz="2600" dirty="0">
                <a:solidFill>
                  <a:srgbClr val="0000CC"/>
                </a:solidFill>
                <a:latin typeface="黑体" panose="02010609060101010101" pitchFamily="49" charset="-122"/>
              </a:rPr>
              <a:t>典型的</a:t>
            </a:r>
            <a:r>
              <a:rPr lang="en-US" altLang="zh-CN" sz="2600" dirty="0">
                <a:solidFill>
                  <a:srgbClr val="0000CC"/>
                </a:solidFill>
                <a:latin typeface="黑体" panose="02010609060101010101" pitchFamily="49" charset="-122"/>
              </a:rPr>
              <a:t>DNN</a:t>
            </a:r>
            <a:r>
              <a:rPr lang="zh-CN" altLang="en-US" sz="2600" dirty="0">
                <a:solidFill>
                  <a:srgbClr val="0000CC"/>
                </a:solidFill>
                <a:latin typeface="黑体" panose="02010609060101010101" pitchFamily="49" charset="-122"/>
              </a:rPr>
              <a:t>模型</a:t>
            </a:r>
            <a:endParaRPr lang="zh-CN" altLang="en-US" sz="2600" dirty="0">
              <a:solidFill>
                <a:srgbClr val="0000CC"/>
              </a:solidFill>
              <a:latin typeface="黑体" panose="02010609060101010101" pitchFamily="49" charset="-122"/>
            </a:endParaRPr>
          </a:p>
        </p:txBody>
      </p:sp>
    </p:spTree>
  </p:cSld>
  <p:clrMapOvr>
    <a:masterClrMapping/>
  </p:clrMapOvr>
  <p:transition>
    <p:pull dir="rd"/>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685800" y="5781675"/>
            <a:ext cx="7772400" cy="527050"/>
          </a:xfrm>
        </p:spPr>
        <p:txBody>
          <a:bodyPr vert="horz" wrap="square" lIns="91440" tIns="45720" rIns="91440" bIns="45720" anchor="t" anchorCtr="0"/>
          <a:p>
            <a:pPr marL="450850" lvl="1" indent="0" algn="ctr" eaLnBrk="1" hangingPunct="1">
              <a:buNone/>
            </a:pPr>
            <a:r>
              <a:rPr lang="zh-CN" dirty="0"/>
              <a:t>多层感知器的结构</a:t>
            </a:r>
            <a:endParaRPr lang="zh-CN" dirty="0"/>
          </a:p>
        </p:txBody>
      </p:sp>
      <p:graphicFrame>
        <p:nvGraphicFramePr>
          <p:cNvPr id="2" name="对象 -2147482624"/>
          <p:cNvGraphicFramePr>
            <a:graphicFrameLocks noChangeAspect="1"/>
          </p:cNvGraphicFramePr>
          <p:nvPr>
            <p:custDataLst>
              <p:tags r:id="rId2"/>
            </p:custDataLst>
          </p:nvPr>
        </p:nvGraphicFramePr>
        <p:xfrm>
          <a:off x="2110740" y="1680845"/>
          <a:ext cx="5284470" cy="3752850"/>
        </p:xfrm>
        <a:graphic>
          <a:graphicData uri="http://schemas.openxmlformats.org/presentationml/2006/ole">
            <mc:AlternateContent xmlns:mc="http://schemas.openxmlformats.org/markup-compatibility/2006">
              <mc:Choice xmlns:v="urn:schemas-microsoft-com:vml" Requires="v">
                <p:oleObj spid="_x0000_s3076" name="" r:id="rId3" imgW="2240915" imgH="1590675" progId="Visio.Drawing.15">
                  <p:embed/>
                </p:oleObj>
              </mc:Choice>
              <mc:Fallback>
                <p:oleObj name="" r:id="rId3" imgW="2240915" imgH="1590675" progId="Visio.Drawing.15">
                  <p:embed/>
                  <p:pic>
                    <p:nvPicPr>
                      <p:cNvPr id="0" name="图片 3075"/>
                      <p:cNvPicPr/>
                      <p:nvPr/>
                    </p:nvPicPr>
                    <p:blipFill>
                      <a:blip r:embed="rId4"/>
                      <a:stretch>
                        <a:fillRect/>
                      </a:stretch>
                    </p:blipFill>
                    <p:spPr>
                      <a:xfrm>
                        <a:off x="2110740" y="1680845"/>
                        <a:ext cx="5284470" cy="3752850"/>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30723" name="Rectangle 3" descr="Rectangle: Click to edit Master text styles&#13;&#10;Second level&#13;&#10;Third level&#13;&#10;Fourth level&#13;&#10;Fifth level"/>
          <p:cNvSpPr>
            <a:spLocks noGrp="1"/>
          </p:cNvSpPr>
          <p:nvPr>
            <p:ph idx="1"/>
          </p:nvPr>
        </p:nvSpPr>
        <p:spPr>
          <a:xfrm>
            <a:off x="685800" y="1916113"/>
            <a:ext cx="7772400" cy="4256087"/>
          </a:xfrm>
        </p:spPr>
        <p:txBody>
          <a:bodyPr vert="horz" wrap="square" lIns="91440" tIns="45720" rIns="91440" bIns="45720" anchor="t" anchorCtr="0"/>
          <a:p>
            <a:pPr marL="0" indent="0" eaLnBrk="1" hangingPunct="1">
              <a:buNone/>
            </a:pPr>
            <a:r>
              <a:rPr lang="en-US" altLang="zh-CN" dirty="0"/>
              <a:t>1. </a:t>
            </a:r>
            <a:r>
              <a:rPr lang="zh-CN" altLang="en-US" dirty="0"/>
              <a:t>多层感知器</a:t>
            </a:r>
            <a:endParaRPr lang="zh-CN" altLang="en-US" dirty="0"/>
          </a:p>
          <a:p>
            <a:pPr marL="1085850" lvl="1" indent="-457200" eaLnBrk="1" hangingPunct="1"/>
            <a:r>
              <a:rPr lang="zh-CN" dirty="0">
                <a:latin typeface="黑体" panose="02010609060101010101" pitchFamily="49" charset="-122"/>
              </a:rPr>
              <a:t>以</a:t>
            </a:r>
            <a:r>
              <a:rPr dirty="0">
                <a:latin typeface="黑体" panose="02010609060101010101" pitchFamily="49" charset="-122"/>
              </a:rPr>
              <a:t>下是用于确定权重和推理操作的参数和方程</a:t>
            </a:r>
            <a:r>
              <a:rPr lang="zh-CN" dirty="0">
                <a:latin typeface="黑体" panose="02010609060101010101" pitchFamily="49" charset="-122"/>
              </a:rPr>
              <a:t>：</a:t>
            </a:r>
            <a:endParaRPr lang="zh-CN" dirty="0">
              <a:latin typeface="黑体" panose="02010609060101010101" pitchFamily="49" charset="-122"/>
            </a:endParaRPr>
          </a:p>
          <a:p>
            <a:pPr marL="1543050" lvl="2" indent="-457200" eaLnBrk="1" hangingPunct="1"/>
            <a:r>
              <a:rPr dirty="0">
                <a:latin typeface="黑体" panose="02010609060101010101" pitchFamily="49" charset="-122"/>
              </a:rPr>
              <a:t>Dim[i]：输出向量的维数，即神经元的个数</a:t>
            </a:r>
            <a:endParaRPr dirty="0">
              <a:latin typeface="黑体" panose="02010609060101010101" pitchFamily="49" charset="-122"/>
            </a:endParaRPr>
          </a:p>
          <a:p>
            <a:pPr marL="1543050" lvl="2" indent="-457200" eaLnBrk="1" hangingPunct="1"/>
            <a:r>
              <a:rPr dirty="0">
                <a:latin typeface="黑体" panose="02010609060101010101" pitchFamily="49" charset="-122"/>
              </a:rPr>
              <a:t>Dim[i-1]：输入向量的维数</a:t>
            </a:r>
            <a:endParaRPr dirty="0">
              <a:latin typeface="黑体" panose="02010609060101010101" pitchFamily="49" charset="-122"/>
            </a:endParaRPr>
          </a:p>
          <a:p>
            <a:pPr marL="1543050" lvl="2" indent="-457200" eaLnBrk="1" hangingPunct="1"/>
            <a:r>
              <a:rPr dirty="0">
                <a:latin typeface="黑体" panose="02010609060101010101" pitchFamily="49" charset="-122"/>
              </a:rPr>
              <a:t>权重数：Dim[i-1]×Dim[i]</a:t>
            </a:r>
            <a:endParaRPr dirty="0">
              <a:latin typeface="黑体" panose="02010609060101010101" pitchFamily="49" charset="-122"/>
            </a:endParaRPr>
          </a:p>
          <a:p>
            <a:pPr marL="1543050" lvl="2" indent="-457200" eaLnBrk="1" hangingPunct="1"/>
            <a:r>
              <a:rPr dirty="0">
                <a:latin typeface="黑体" panose="02010609060101010101" pitchFamily="49" charset="-122"/>
              </a:rPr>
              <a:t>操作数：2 ×权重数</a:t>
            </a:r>
            <a:endParaRPr dirty="0">
              <a:latin typeface="黑体" panose="02010609060101010101" pitchFamily="49" charset="-122"/>
            </a:endParaRPr>
          </a:p>
          <a:p>
            <a:pPr marL="1543050" lvl="2" indent="-457200" eaLnBrk="1" hangingPunct="1"/>
            <a:r>
              <a:rPr dirty="0">
                <a:latin typeface="黑体" panose="02010609060101010101" pitchFamily="49" charset="-122"/>
              </a:rPr>
              <a:t>操作数/权重：2</a:t>
            </a:r>
            <a:endParaRPr dirty="0">
              <a:latin typeface="黑体" panose="02010609060101010101" pitchFamily="49" charset="-122"/>
            </a:endParaRPr>
          </a:p>
          <a:p>
            <a:pPr marL="0" indent="0" eaLnBrk="1" hangingPunct="1">
              <a:buNone/>
            </a:pPr>
            <a:r>
              <a:rPr lang="zh-CN" altLang="en-US" dirty="0">
                <a:latin typeface="黑体" panose="02010609060101010101" pitchFamily="49" charset="-122"/>
              </a:rPr>
              <a:t> </a:t>
            </a:r>
            <a:endParaRPr lang="zh-CN" altLang="en-US" dirty="0">
              <a:latin typeface="黑体" panose="02010609060101010101" pitchFamily="49" charset="-122"/>
            </a:endParaRPr>
          </a:p>
        </p:txBody>
      </p:sp>
    </p:spTree>
  </p:cSld>
  <p:clrMapOvr>
    <a:masterClrMapping/>
  </p:clrMapOvr>
  <p:transition>
    <p:pull dir="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2" name="Text Box 4"/>
          <p:cNvSpPr txBox="1"/>
          <p:nvPr/>
        </p:nvSpPr>
        <p:spPr>
          <a:xfrm>
            <a:off x="1475740" y="2060575"/>
            <a:ext cx="6127115" cy="3101975"/>
          </a:xfrm>
          <a:prstGeom prst="rect">
            <a:avLst/>
          </a:prstGeom>
          <a:noFill/>
          <a:ln w="9525">
            <a:noFill/>
          </a:ln>
        </p:spPr>
        <p:txBody>
          <a:bodyPr>
            <a:no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eaLnBrk="1" hangingPunct="1">
              <a:lnSpc>
                <a:spcPct val="150000"/>
              </a:lnSpc>
              <a:spcBef>
                <a:spcPct val="0"/>
              </a:spcBef>
              <a:buClrTx/>
              <a:buFontTx/>
              <a:buNone/>
            </a:pPr>
            <a:r>
              <a:rPr lang="en-US" altLang="zh-CN" dirty="0">
                <a:solidFill>
                  <a:schemeClr val="tx1"/>
                </a:solidFill>
                <a:latin typeface="黑体" panose="02010609060101010101" pitchFamily="49" charset="-122"/>
              </a:rPr>
              <a:t>13.1 </a:t>
            </a:r>
            <a:r>
              <a:rPr lang="zh-CN" altLang="en-US" dirty="0">
                <a:solidFill>
                  <a:schemeClr val="tx1"/>
                </a:solidFill>
                <a:latin typeface="黑体" panose="02010609060101010101" pitchFamily="49" charset="-122"/>
                <a:hlinkClick r:id="rId1" action="ppaction://hlinksldjump"/>
              </a:rPr>
              <a:t>选择</a:t>
            </a:r>
            <a:r>
              <a:rPr lang="en-US" altLang="zh-CN" dirty="0">
                <a:solidFill>
                  <a:schemeClr val="tx1"/>
                </a:solidFill>
                <a:latin typeface="黑体" panose="02010609060101010101" pitchFamily="49" charset="-122"/>
                <a:hlinkClick r:id="rId1" action="ppaction://hlinksldjump"/>
              </a:rPr>
              <a:t>DSA</a:t>
            </a:r>
            <a:r>
              <a:rPr lang="zh-CN" altLang="en-US" dirty="0">
                <a:solidFill>
                  <a:schemeClr val="tx1"/>
                </a:solidFill>
                <a:latin typeface="黑体" panose="02010609060101010101" pitchFamily="49" charset="-122"/>
                <a:hlinkClick r:id="rId1" action="ppaction://hlinksldjump"/>
              </a:rPr>
              <a:t>的原因</a:t>
            </a:r>
            <a:endParaRPr lang="zh-CN" altLang="en-US" dirty="0">
              <a:solidFill>
                <a:schemeClr val="tx1"/>
              </a:solidFill>
              <a:latin typeface="黑体" panose="02010609060101010101" pitchFamily="49" charset="-122"/>
            </a:endParaRPr>
          </a:p>
          <a:p>
            <a:pPr marL="0" lvl="0" indent="0" eaLnBrk="1" hangingPunct="1">
              <a:lnSpc>
                <a:spcPct val="150000"/>
              </a:lnSpc>
              <a:spcBef>
                <a:spcPct val="0"/>
              </a:spcBef>
              <a:buClrTx/>
              <a:buFontTx/>
              <a:buNone/>
            </a:pPr>
            <a:r>
              <a:rPr lang="en-US" altLang="zh-CN" dirty="0">
                <a:solidFill>
                  <a:schemeClr val="tx1"/>
                </a:solidFill>
                <a:latin typeface="黑体" panose="02010609060101010101" pitchFamily="49" charset="-122"/>
              </a:rPr>
              <a:t>13.2 </a:t>
            </a:r>
            <a:r>
              <a:rPr lang="en-US" altLang="zh-CN" dirty="0">
                <a:solidFill>
                  <a:schemeClr val="tx1"/>
                </a:solidFill>
                <a:latin typeface="黑体" panose="02010609060101010101" pitchFamily="49" charset="-122"/>
                <a:hlinkClick r:id="rId2" action="ppaction://hlinksldjump"/>
              </a:rPr>
              <a:t>DSA</a:t>
            </a:r>
            <a:r>
              <a:rPr lang="zh-CN" altLang="en-US" dirty="0">
                <a:solidFill>
                  <a:schemeClr val="tx1"/>
                </a:solidFill>
                <a:latin typeface="黑体" panose="02010609060101010101" pitchFamily="49" charset="-122"/>
                <a:hlinkClick r:id="rId2" action="ppaction://hlinksldjump"/>
              </a:rPr>
              <a:t>的设计原则</a:t>
            </a:r>
            <a:endParaRPr lang="zh-CN" altLang="en-US" dirty="0">
              <a:solidFill>
                <a:schemeClr val="tx1"/>
              </a:solidFill>
              <a:latin typeface="黑体" panose="02010609060101010101" pitchFamily="49" charset="-122"/>
            </a:endParaRPr>
          </a:p>
          <a:p>
            <a:pPr marL="0" lvl="0" indent="0" eaLnBrk="1" hangingPunct="1">
              <a:lnSpc>
                <a:spcPct val="150000"/>
              </a:lnSpc>
              <a:spcBef>
                <a:spcPct val="0"/>
              </a:spcBef>
              <a:buClrTx/>
              <a:buFontTx/>
              <a:buNone/>
            </a:pPr>
            <a:r>
              <a:rPr lang="en-US" altLang="zh-CN" dirty="0">
                <a:solidFill>
                  <a:schemeClr val="tx1"/>
                </a:solidFill>
                <a:latin typeface="黑体" panose="02010609060101010101" pitchFamily="49" charset="-122"/>
              </a:rPr>
              <a:t>13.3 </a:t>
            </a:r>
            <a:r>
              <a:rPr lang="zh-CN" altLang="en-US" dirty="0">
                <a:solidFill>
                  <a:schemeClr val="tx1"/>
                </a:solidFill>
                <a:latin typeface="黑体" panose="02010609060101010101" pitchFamily="49" charset="-122"/>
                <a:hlinkClick r:id="rId2" action="ppaction://hlinksldjump"/>
              </a:rPr>
              <a:t>深度神经网络</a:t>
            </a:r>
            <a:endParaRPr lang="zh-CN" altLang="en-US" dirty="0">
              <a:solidFill>
                <a:schemeClr val="tx1"/>
              </a:solidFill>
              <a:latin typeface="黑体" panose="02010609060101010101" pitchFamily="49" charset="-122"/>
            </a:endParaRPr>
          </a:p>
          <a:p>
            <a:pPr marL="0" lvl="0" indent="0" eaLnBrk="1" hangingPunct="1">
              <a:lnSpc>
                <a:spcPct val="150000"/>
              </a:lnSpc>
              <a:spcBef>
                <a:spcPct val="0"/>
              </a:spcBef>
              <a:buClrTx/>
              <a:buFontTx/>
              <a:buNone/>
            </a:pPr>
            <a:r>
              <a:rPr lang="en-US" altLang="zh-CN" dirty="0">
                <a:solidFill>
                  <a:schemeClr val="tx1"/>
                </a:solidFill>
                <a:latin typeface="黑体" panose="02010609060101010101" pitchFamily="49" charset="-122"/>
              </a:rPr>
              <a:t>13.4 </a:t>
            </a:r>
            <a:r>
              <a:rPr lang="zh-CN" altLang="en-US" dirty="0">
                <a:solidFill>
                  <a:schemeClr val="tx1"/>
                </a:solidFill>
                <a:latin typeface="黑体" panose="02010609060101010101" pitchFamily="49" charset="-122"/>
                <a:hlinkClick r:id="rId3" action="ppaction://hlinksldjump"/>
              </a:rPr>
              <a:t>DSA实例：谷歌TPU和微软Catapult理器</a:t>
            </a:r>
            <a:endParaRPr lang="zh-CN" altLang="en-US" dirty="0">
              <a:solidFill>
                <a:schemeClr val="tx1"/>
              </a:solidFill>
              <a:latin typeface="黑体" panose="02010609060101010101" pitchFamily="49" charset="-122"/>
            </a:endParaRPr>
          </a:p>
          <a:p>
            <a:pPr marL="0" lvl="0" indent="0" eaLnBrk="1" hangingPunct="1">
              <a:lnSpc>
                <a:spcPct val="150000"/>
              </a:lnSpc>
              <a:spcBef>
                <a:spcPct val="0"/>
              </a:spcBef>
              <a:buClrTx/>
              <a:buFontTx/>
              <a:buNone/>
            </a:pPr>
            <a:endParaRPr lang="zh-CN" altLang="en-US" dirty="0">
              <a:solidFill>
                <a:schemeClr val="tx1"/>
              </a:solidFill>
              <a:latin typeface="黑体" panose="02010609060101010101" pitchFamily="49" charset="-122"/>
            </a:endParaRPr>
          </a:p>
        </p:txBody>
      </p:sp>
    </p:spTree>
  </p:cSld>
  <p:clrMapOvr>
    <a:masterClrMapping/>
  </p:clrMapOvr>
  <p:transition>
    <p:pull dir="rd"/>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30723" name="Rectangle 3" descr="Rectangle: Click to edit Master text styles&#13;&#10;Second level&#13;&#10;Third level&#13;&#10;Fourth level&#13;&#10;Fifth level"/>
          <p:cNvSpPr>
            <a:spLocks noGrp="1"/>
          </p:cNvSpPr>
          <p:nvPr>
            <p:ph idx="1"/>
          </p:nvPr>
        </p:nvSpPr>
        <p:spPr>
          <a:xfrm>
            <a:off x="683260" y="1556385"/>
            <a:ext cx="7988935" cy="4694555"/>
          </a:xfrm>
        </p:spPr>
        <p:txBody>
          <a:bodyPr vert="horz" wrap="square" lIns="91440" tIns="45720" rIns="91440" bIns="45720" anchor="t" anchorCtr="0"/>
          <a:p>
            <a:pPr marL="0" indent="0" eaLnBrk="1" hangingPunct="1">
              <a:buNone/>
            </a:pPr>
            <a:r>
              <a:rPr lang="en-US" altLang="zh-CN" dirty="0"/>
              <a:t>2. </a:t>
            </a:r>
            <a:r>
              <a:rPr lang="zh-CN" altLang="en-US" dirty="0"/>
              <a:t>卷积神经网络</a:t>
            </a:r>
            <a:endParaRPr lang="zh-CN" altLang="en-US" dirty="0"/>
          </a:p>
          <a:p>
            <a:pPr marL="1085850" lvl="1" indent="-457200" eaLnBrk="1" hangingPunct="1"/>
            <a:r>
              <a:rPr dirty="0">
                <a:latin typeface="黑体" panose="02010609060101010101" pitchFamily="49" charset="-122"/>
              </a:rPr>
              <a:t>CNN被广泛用于计算机视觉应用。由于图像具有二维结构，相邻像素是查找关系的自然位置。CNN从前一层输出的空间附近区域取一组非线性函数作为输入，然后乘以权值，可以多次重用权值。</a:t>
            </a:r>
            <a:endParaRPr dirty="0">
              <a:latin typeface="黑体" panose="02010609060101010101" pitchFamily="49" charset="-122"/>
            </a:endParaRPr>
          </a:p>
          <a:p>
            <a:pPr marL="1085850" lvl="1" indent="-457200" eaLnBrk="1" hangingPunct="1"/>
            <a:r>
              <a:rPr dirty="0">
                <a:latin typeface="黑体" panose="02010609060101010101" pitchFamily="49" charset="-122"/>
              </a:rPr>
              <a:t>CNN的思路是，每一层都提高了图像的抽象程度。</a:t>
            </a:r>
            <a:endParaRPr dirty="0">
              <a:latin typeface="黑体" panose="02010609060101010101" pitchFamily="49" charset="-122"/>
            </a:endParaRPr>
          </a:p>
          <a:p>
            <a:pPr marL="1085850" lvl="1" indent="-457200" eaLnBrk="1" hangingPunct="1"/>
            <a:r>
              <a:rPr dirty="0">
                <a:latin typeface="黑体" panose="02010609060101010101" pitchFamily="49" charset="-122"/>
              </a:rPr>
              <a:t>每个神经层产生一组二维特征图，其中二维特征图的每个单元试图在输入的相应区域中识别一个特征。</a:t>
            </a:r>
            <a:endParaRPr lang="zh-CN" altLang="en-US" dirty="0">
              <a:latin typeface="黑体" panose="02010609060101010101" pitchFamily="49" charset="-122"/>
            </a:endParaRPr>
          </a:p>
          <a:p>
            <a:pPr marL="0" indent="0" eaLnBrk="1" hangingPunct="1">
              <a:buNone/>
            </a:pPr>
            <a:r>
              <a:rPr lang="zh-CN" altLang="en-US" dirty="0">
                <a:latin typeface="黑体" panose="02010609060101010101" pitchFamily="49" charset="-122"/>
              </a:rPr>
              <a:t> </a:t>
            </a:r>
            <a:endParaRPr lang="zh-CN" altLang="en-US" dirty="0">
              <a:latin typeface="黑体" panose="02010609060101010101" pitchFamily="49" charset="-122"/>
            </a:endParaRPr>
          </a:p>
        </p:txBody>
      </p:sp>
    </p:spTree>
  </p:cSld>
  <p:clrMapOvr>
    <a:masterClrMapping/>
  </p:clrMapOvr>
  <p:transition>
    <p:pull dir="rd"/>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227965" y="4995545"/>
            <a:ext cx="4410710" cy="589915"/>
          </a:xfrm>
        </p:spPr>
        <p:txBody>
          <a:bodyPr vert="horz" wrap="square" lIns="91440" tIns="45720" rIns="91440" bIns="45720" anchor="t" anchorCtr="0"/>
          <a:p>
            <a:pPr marL="450850" lvl="1" indent="0" algn="l" eaLnBrk="1" hangingPunct="1">
              <a:buNone/>
            </a:pPr>
            <a:r>
              <a:rPr lang="zh-CN" sz="2000" dirty="0"/>
              <a:t>一个简化的CNN的第一个步骤</a:t>
            </a:r>
            <a:endParaRPr lang="zh-CN" sz="2000" dirty="0"/>
          </a:p>
        </p:txBody>
      </p:sp>
      <p:graphicFrame>
        <p:nvGraphicFramePr>
          <p:cNvPr id="2" name="对象 -2147482612"/>
          <p:cNvGraphicFramePr>
            <a:graphicFrameLocks noChangeAspect="1"/>
          </p:cNvGraphicFramePr>
          <p:nvPr>
            <p:custDataLst>
              <p:tags r:id="rId2"/>
            </p:custDataLst>
          </p:nvPr>
        </p:nvGraphicFramePr>
        <p:xfrm>
          <a:off x="251460" y="1844675"/>
          <a:ext cx="4509770" cy="2890520"/>
        </p:xfrm>
        <a:graphic>
          <a:graphicData uri="http://schemas.openxmlformats.org/presentationml/2006/ole">
            <mc:AlternateContent xmlns:mc="http://schemas.openxmlformats.org/markup-compatibility/2006">
              <mc:Choice xmlns:v="urn:schemas-microsoft-com:vml" Requires="v">
                <p:oleObj spid="_x0000_s3" name="" r:id="rId3" imgW="3015615" imgH="1936750" progId="Visio.Drawing.15">
                  <p:embed/>
                </p:oleObj>
              </mc:Choice>
              <mc:Fallback>
                <p:oleObj name="" r:id="rId3" imgW="3015615" imgH="1936750" progId="Visio.Drawing.15">
                  <p:embed/>
                  <p:pic>
                    <p:nvPicPr>
                      <p:cNvPr id="0" name="图片 2"/>
                      <p:cNvPicPr/>
                      <p:nvPr/>
                    </p:nvPicPr>
                    <p:blipFill>
                      <a:blip r:embed="rId4"/>
                      <a:stretch>
                        <a:fillRect/>
                      </a:stretch>
                    </p:blipFill>
                    <p:spPr>
                      <a:xfrm>
                        <a:off x="251460" y="1844675"/>
                        <a:ext cx="4509770" cy="2890520"/>
                      </a:xfrm>
                      <a:prstGeom prst="rect">
                        <a:avLst/>
                      </a:prstGeom>
                      <a:noFill/>
                      <a:ln w="38100">
                        <a:noFill/>
                        <a:miter/>
                      </a:ln>
                    </p:spPr>
                  </p:pic>
                </p:oleObj>
              </mc:Fallback>
            </mc:AlternateContent>
          </a:graphicData>
        </a:graphic>
      </p:graphicFrame>
      <p:graphicFrame>
        <p:nvGraphicFramePr>
          <p:cNvPr id="4" name="对象 -2147482622"/>
          <p:cNvGraphicFramePr>
            <a:graphicFrameLocks noChangeAspect="1"/>
          </p:cNvGraphicFramePr>
          <p:nvPr>
            <p:custDataLst>
              <p:tags r:id="rId5"/>
            </p:custDataLst>
          </p:nvPr>
        </p:nvGraphicFramePr>
        <p:xfrm>
          <a:off x="4638675" y="1844675"/>
          <a:ext cx="4254500" cy="2998470"/>
        </p:xfrm>
        <a:graphic>
          <a:graphicData uri="http://schemas.openxmlformats.org/presentationml/2006/ole">
            <mc:AlternateContent xmlns:mc="http://schemas.openxmlformats.org/markup-compatibility/2006">
              <mc:Choice xmlns:v="urn:schemas-microsoft-com:vml" Requires="v">
                <p:oleObj spid="_x0000_s5" name="" r:id="rId6" imgW="3379470" imgH="2379980" progId="Visio.Drawing.15">
                  <p:embed/>
                </p:oleObj>
              </mc:Choice>
              <mc:Fallback>
                <p:oleObj name="" r:id="rId6" imgW="3379470" imgH="2379980" progId="Visio.Drawing.15">
                  <p:embed/>
                  <p:pic>
                    <p:nvPicPr>
                      <p:cNvPr id="0" name="图片 3"/>
                      <p:cNvPicPr/>
                      <p:nvPr/>
                    </p:nvPicPr>
                    <p:blipFill>
                      <a:blip r:embed="rId7"/>
                      <a:stretch>
                        <a:fillRect/>
                      </a:stretch>
                    </p:blipFill>
                    <p:spPr>
                      <a:xfrm>
                        <a:off x="4638675" y="1844675"/>
                        <a:ext cx="4254500" cy="2998470"/>
                      </a:xfrm>
                      <a:prstGeom prst="rect">
                        <a:avLst/>
                      </a:prstGeom>
                      <a:noFill/>
                      <a:ln w="38100">
                        <a:noFill/>
                        <a:miter/>
                      </a:ln>
                    </p:spPr>
                  </p:pic>
                </p:oleObj>
              </mc:Fallback>
            </mc:AlternateContent>
          </a:graphicData>
        </a:graphic>
      </p:graphicFrame>
      <p:sp>
        <p:nvSpPr>
          <p:cNvPr id="6" name="Rectangle 3" descr="Rectangle: Click to edit Master text styles&#13;&#10;Second level&#13;&#10;Third level&#13;&#10;Fourth level&#13;&#10;Fifth level"/>
          <p:cNvSpPr>
            <a:spLocks noGrp="1"/>
          </p:cNvSpPr>
          <p:nvPr>
            <p:custDataLst>
              <p:tags r:id="rId8"/>
            </p:custDataLst>
          </p:nvPr>
        </p:nvSpPr>
        <p:spPr>
          <a:xfrm>
            <a:off x="5003800" y="4940935"/>
            <a:ext cx="4065905" cy="572135"/>
          </a:xfrm>
          <a:prstGeom prst="rect">
            <a:avLst/>
          </a:prstGeom>
          <a:noFill/>
          <a:ln w="9525">
            <a:noFill/>
          </a:ln>
        </p:spPr>
        <p:txBody>
          <a:bodyPr vert="horz" wrap="square" lIns="91440" tIns="45720" rIns="91440" bIns="45720" anchor="t" anchorCtr="0"/>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vl6pPr marL="32924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6pPr>
            <a:lvl7pPr marL="37496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7pPr>
            <a:lvl8pPr marL="42068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8pPr>
            <a:lvl9pPr marL="46640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9pPr>
          </a:lstStyle>
          <a:p>
            <a:pPr marL="450850" lvl="1" indent="0" algn="l" eaLnBrk="1" hangingPunct="1">
              <a:buNone/>
            </a:pPr>
            <a:r>
              <a:rPr lang="zh-CN" sz="2000" dirty="0"/>
              <a:t>CNN的一般计算步骤</a:t>
            </a:r>
            <a:endParaRPr lang="zh-CN" sz="2000" dirty="0"/>
          </a:p>
        </p:txBody>
      </p:sp>
    </p:spTree>
  </p:cSld>
  <p:clrMapOvr>
    <a:masterClrMapping/>
  </p:clrMapOvr>
  <p:transition>
    <p:pull dir="rd"/>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30723" name="Rectangle 3" descr="Rectangle: Click to edit Master text styles&#13;&#10;Second level&#13;&#10;Third level&#13;&#10;Fourth level&#13;&#10;Fifth level"/>
          <p:cNvSpPr>
            <a:spLocks noGrp="1"/>
          </p:cNvSpPr>
          <p:nvPr>
            <p:ph idx="1"/>
          </p:nvPr>
        </p:nvSpPr>
        <p:spPr>
          <a:xfrm>
            <a:off x="683260" y="1556385"/>
            <a:ext cx="7988935" cy="4694555"/>
          </a:xfrm>
        </p:spPr>
        <p:txBody>
          <a:bodyPr vert="horz" wrap="square" lIns="91440" tIns="45720" rIns="91440" bIns="45720" anchor="t" anchorCtr="0"/>
          <a:p>
            <a:pPr marL="0" indent="0" eaLnBrk="1" hangingPunct="1">
              <a:buNone/>
            </a:pPr>
            <a:r>
              <a:rPr lang="en-US" altLang="zh-CN" dirty="0"/>
              <a:t>3. </a:t>
            </a:r>
            <a:r>
              <a:rPr lang="zh-CN" altLang="en-US" dirty="0"/>
              <a:t>循环神经网络</a:t>
            </a:r>
            <a:endParaRPr lang="zh-CN" altLang="en-US" dirty="0"/>
          </a:p>
          <a:p>
            <a:pPr marL="1085850" lvl="1" indent="-457200" eaLnBrk="1" hangingPunct="1"/>
            <a:r>
              <a:rPr dirty="0">
                <a:latin typeface="黑体" panose="02010609060101010101" pitchFamily="49" charset="-122"/>
              </a:rPr>
              <a:t>RNN在语音识别或语言翻译中很受欢迎。RNN通过向DNN模型中添加状态，增加了显式建模顺序输入的能力，以便RNN可以记住事实。CNN的思路是，每一层都提高了图像的抽象程度。</a:t>
            </a:r>
            <a:endParaRPr dirty="0">
              <a:latin typeface="黑体" panose="02010609060101010101" pitchFamily="49" charset="-122"/>
            </a:endParaRPr>
          </a:p>
          <a:p>
            <a:pPr marL="1085850" lvl="1" indent="-457200" eaLnBrk="1" hangingPunct="1"/>
            <a:r>
              <a:rPr dirty="0">
                <a:latin typeface="黑体" panose="02010609060101010101" pitchFamily="49" charset="-122"/>
              </a:rPr>
              <a:t>长短期记忆（</a:t>
            </a:r>
            <a:r>
              <a:rPr dirty="0">
                <a:solidFill>
                  <a:schemeClr val="tx2">
                    <a:lumMod val="60000"/>
                    <a:lumOff val="40000"/>
                  </a:schemeClr>
                </a:solidFill>
                <a:latin typeface="黑体" panose="02010609060101010101" pitchFamily="49" charset="-122"/>
              </a:rPr>
              <a:t>LSTM</a:t>
            </a:r>
            <a:r>
              <a:rPr dirty="0">
                <a:latin typeface="黑体" panose="02010609060101010101" pitchFamily="49" charset="-122"/>
              </a:rPr>
              <a:t>）是目前最流行的RNN，LSTM解决了以前的RNN无法记住重要的长期信息的问题。</a:t>
            </a:r>
            <a:endParaRPr dirty="0">
              <a:latin typeface="黑体" panose="02010609060101010101" pitchFamily="49" charset="-122"/>
            </a:endParaRPr>
          </a:p>
          <a:p>
            <a:pPr marL="1085850" lvl="1" indent="-457200" eaLnBrk="1" hangingPunct="1"/>
            <a:r>
              <a:rPr lang="zh-CN" altLang="en-US" dirty="0">
                <a:latin typeface="黑体" panose="02010609060101010101" pitchFamily="49" charset="-122"/>
              </a:rPr>
              <a:t>LSTM是一种分层设计。 </a:t>
            </a:r>
            <a:endParaRPr lang="zh-CN" altLang="en-US" dirty="0">
              <a:latin typeface="黑体" panose="02010609060101010101" pitchFamily="49" charset="-122"/>
            </a:endParaRPr>
          </a:p>
        </p:txBody>
      </p:sp>
    </p:spTree>
  </p:cSld>
  <p:clrMapOvr>
    <a:masterClrMapping/>
  </p:clrMapOvr>
  <p:transition>
    <p:pull dir="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470535" y="5781675"/>
            <a:ext cx="7772400" cy="527050"/>
          </a:xfrm>
        </p:spPr>
        <p:txBody>
          <a:bodyPr vert="horz" wrap="square" lIns="91440" tIns="45720" rIns="91440" bIns="45720" anchor="t" anchorCtr="0"/>
          <a:p>
            <a:pPr marL="450850" lvl="1" indent="0" algn="ctr" eaLnBrk="1" hangingPunct="1">
              <a:buNone/>
            </a:pPr>
            <a:r>
              <a:rPr lang="zh-CN" dirty="0"/>
              <a:t> LSTM的连接方式</a:t>
            </a:r>
            <a:endParaRPr lang="zh-CN" dirty="0"/>
          </a:p>
        </p:txBody>
      </p:sp>
      <p:graphicFrame>
        <p:nvGraphicFramePr>
          <p:cNvPr id="2" name="对象 -2147482621"/>
          <p:cNvGraphicFramePr>
            <a:graphicFrameLocks noChangeAspect="1"/>
          </p:cNvGraphicFramePr>
          <p:nvPr>
            <p:custDataLst>
              <p:tags r:id="rId2"/>
            </p:custDataLst>
          </p:nvPr>
        </p:nvGraphicFramePr>
        <p:xfrm>
          <a:off x="2045970" y="1551940"/>
          <a:ext cx="5299710" cy="3855085"/>
        </p:xfrm>
        <a:graphic>
          <a:graphicData uri="http://schemas.openxmlformats.org/presentationml/2006/ole">
            <mc:AlternateContent xmlns:mc="http://schemas.openxmlformats.org/markup-compatibility/2006">
              <mc:Choice xmlns:v="urn:schemas-microsoft-com:vml" Requires="v">
                <p:oleObj spid="_x0000_s3" name="" r:id="rId3" imgW="3124835" imgH="2266950" progId="Visio.Drawing.15">
                  <p:embed/>
                </p:oleObj>
              </mc:Choice>
              <mc:Fallback>
                <p:oleObj name="" r:id="rId3" imgW="3124835" imgH="2266950" progId="Visio.Drawing.15">
                  <p:embed/>
                  <p:pic>
                    <p:nvPicPr>
                      <p:cNvPr id="0" name="图片 2"/>
                      <p:cNvPicPr/>
                      <p:nvPr/>
                    </p:nvPicPr>
                    <p:blipFill>
                      <a:blip r:embed="rId4"/>
                      <a:stretch>
                        <a:fillRect/>
                      </a:stretch>
                    </p:blipFill>
                    <p:spPr>
                      <a:xfrm>
                        <a:off x="2045970" y="1551940"/>
                        <a:ext cx="5299710" cy="3855085"/>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685800" y="5781675"/>
            <a:ext cx="7772400" cy="527050"/>
          </a:xfrm>
        </p:spPr>
        <p:txBody>
          <a:bodyPr vert="horz" wrap="square" lIns="91440" tIns="45720" rIns="91440" bIns="45720" anchor="t" anchorCtr="0"/>
          <a:p>
            <a:pPr marL="450850" lvl="1" indent="0" algn="ctr" eaLnBrk="1" hangingPunct="1">
              <a:buNone/>
            </a:pPr>
            <a:r>
              <a:rPr lang="en-US" altLang="zh-CN" dirty="0"/>
              <a:t>LSTM</a:t>
            </a:r>
            <a:r>
              <a:rPr lang="zh-CN" altLang="en-US" dirty="0"/>
              <a:t>单元的结构</a:t>
            </a:r>
            <a:endParaRPr lang="zh-CN" altLang="en-US" dirty="0"/>
          </a:p>
        </p:txBody>
      </p:sp>
      <p:graphicFrame>
        <p:nvGraphicFramePr>
          <p:cNvPr id="2" name="对象 -2147482620"/>
          <p:cNvGraphicFramePr>
            <a:graphicFrameLocks noChangeAspect="1"/>
          </p:cNvGraphicFramePr>
          <p:nvPr>
            <p:custDataLst>
              <p:tags r:id="rId2"/>
            </p:custDataLst>
          </p:nvPr>
        </p:nvGraphicFramePr>
        <p:xfrm>
          <a:off x="1645920" y="902335"/>
          <a:ext cx="5563235" cy="4803775"/>
        </p:xfrm>
        <a:graphic>
          <a:graphicData uri="http://schemas.openxmlformats.org/presentationml/2006/ole">
            <mc:AlternateContent xmlns:mc="http://schemas.openxmlformats.org/markup-compatibility/2006">
              <mc:Choice xmlns:v="urn:schemas-microsoft-com:vml" Requires="v">
                <p:oleObj spid="_x0000_s3" name="" r:id="rId3" imgW="4929505" imgH="4265295" progId="Visio.Drawing.15">
                  <p:embed/>
                </p:oleObj>
              </mc:Choice>
              <mc:Fallback>
                <p:oleObj name="" r:id="rId3" imgW="4929505" imgH="4265295" progId="Visio.Drawing.15">
                  <p:embed/>
                  <p:pic>
                    <p:nvPicPr>
                      <p:cNvPr id="0" name="图片 2"/>
                      <p:cNvPicPr/>
                      <p:nvPr/>
                    </p:nvPicPr>
                    <p:blipFill>
                      <a:blip r:embed="rId4"/>
                      <a:stretch>
                        <a:fillRect/>
                      </a:stretch>
                    </p:blipFill>
                    <p:spPr>
                      <a:xfrm>
                        <a:off x="1645920" y="902335"/>
                        <a:ext cx="5563235" cy="4803775"/>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30723" name="Rectangle 3" descr="Rectangle: Click to edit Master text styles&#13;&#10;Second level&#13;&#10;Third level&#13;&#10;Fourth level&#13;&#10;Fifth level"/>
          <p:cNvSpPr>
            <a:spLocks noGrp="1"/>
          </p:cNvSpPr>
          <p:nvPr>
            <p:ph idx="1"/>
          </p:nvPr>
        </p:nvSpPr>
        <p:spPr>
          <a:xfrm>
            <a:off x="683260" y="1484313"/>
            <a:ext cx="7772400" cy="4256087"/>
          </a:xfrm>
        </p:spPr>
        <p:txBody>
          <a:bodyPr vert="horz" wrap="square" lIns="91440" tIns="45720" rIns="91440" bIns="45720" anchor="t" anchorCtr="0"/>
          <a:p>
            <a:pPr marL="0" indent="0" eaLnBrk="1" hangingPunct="1">
              <a:buNone/>
            </a:pPr>
            <a:r>
              <a:rPr lang="en-US" altLang="zh-CN" dirty="0"/>
              <a:t>3. </a:t>
            </a:r>
            <a:r>
              <a:rPr lang="zh-CN" altLang="en-US" dirty="0"/>
              <a:t>循环神经网络</a:t>
            </a:r>
            <a:endParaRPr lang="zh-CN" altLang="en-US" dirty="0"/>
          </a:p>
          <a:p>
            <a:pPr marL="1085850" lvl="1" indent="-457200" eaLnBrk="1" hangingPunct="1"/>
            <a:r>
              <a:rPr dirty="0">
                <a:latin typeface="黑体" panose="02010609060101010101" pitchFamily="49" charset="-122"/>
              </a:rPr>
              <a:t>RNN的权重和操作如下</a:t>
            </a:r>
            <a:endParaRPr dirty="0">
              <a:latin typeface="黑体" panose="02010609060101010101" pitchFamily="49" charset="-122"/>
            </a:endParaRPr>
          </a:p>
          <a:p>
            <a:pPr marL="1543050" lvl="2" indent="-457200" eaLnBrk="1" hangingPunct="1"/>
            <a:r>
              <a:rPr dirty="0">
                <a:latin typeface="黑体" panose="02010609060101010101" pitchFamily="49" charset="-122"/>
              </a:rPr>
              <a:t>每个单元格的权重数：3×(3×Dim×Dim) + (2×Dim×Dim) + (1×Dim×Dim)=12×Dim2</a:t>
            </a:r>
            <a:endParaRPr dirty="0">
              <a:latin typeface="黑体" panose="02010609060101010101" pitchFamily="49" charset="-122"/>
            </a:endParaRPr>
          </a:p>
          <a:p>
            <a:pPr marL="1543050" lvl="2" indent="-457200" eaLnBrk="1" hangingPunct="1"/>
            <a:r>
              <a:rPr dirty="0">
                <a:latin typeface="黑体" panose="02010609060101010101" pitchFamily="49" charset="-122"/>
              </a:rPr>
              <a:t>每个单元格的5个向量矩阵乘法的操作次数：2×每个单元格的权重数=24×Dim2</a:t>
            </a:r>
            <a:endParaRPr dirty="0">
              <a:latin typeface="黑体" panose="02010609060101010101" pitchFamily="49" charset="-122"/>
            </a:endParaRPr>
          </a:p>
          <a:p>
            <a:pPr marL="1543050" lvl="2" indent="-457200" eaLnBrk="1" hangingPunct="1"/>
            <a:r>
              <a:rPr dirty="0">
                <a:latin typeface="黑体" panose="02010609060101010101" pitchFamily="49" charset="-122"/>
              </a:rPr>
              <a:t>3个元素的乘法和1个加法的操作次数(向量都是输出的大小)：4×Dim</a:t>
            </a:r>
            <a:endParaRPr dirty="0">
              <a:latin typeface="黑体" panose="02010609060101010101" pitchFamily="49" charset="-122"/>
            </a:endParaRPr>
          </a:p>
          <a:p>
            <a:pPr marL="1543050" lvl="2" indent="-457200" eaLnBrk="1" hangingPunct="1"/>
            <a:r>
              <a:rPr dirty="0">
                <a:latin typeface="黑体" panose="02010609060101010101" pitchFamily="49" charset="-122"/>
              </a:rPr>
              <a:t>每个单元的操作总数（5个向量矩阵乘法和4个元素操作）：24×Dim2 + 4xDim</a:t>
            </a:r>
            <a:endParaRPr dirty="0">
              <a:latin typeface="黑体" panose="02010609060101010101" pitchFamily="49" charset="-122"/>
            </a:endParaRPr>
          </a:p>
          <a:p>
            <a:pPr marL="1543050" lvl="2" indent="-457200" eaLnBrk="1" hangingPunct="1"/>
            <a:r>
              <a:rPr dirty="0">
                <a:latin typeface="黑体" panose="02010609060101010101" pitchFamily="49" charset="-122"/>
              </a:rPr>
              <a:t>操作/权重：2</a:t>
            </a:r>
            <a:r>
              <a:rPr lang="zh-CN" altLang="en-US" dirty="0">
                <a:latin typeface="黑体" panose="02010609060101010101" pitchFamily="49" charset="-122"/>
              </a:rPr>
              <a:t> </a:t>
            </a:r>
            <a:endParaRPr lang="zh-CN" altLang="en-US" dirty="0">
              <a:latin typeface="黑体" panose="02010609060101010101" pitchFamily="49" charset="-122"/>
            </a:endParaRPr>
          </a:p>
        </p:txBody>
      </p:sp>
    </p:spTree>
  </p:cSld>
  <p:clrMapOvr>
    <a:masterClrMapping/>
  </p:clrMapOvr>
  <p:transition>
    <p:pull dir="rd"/>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30723" name="Rectangle 3" descr="Rectangle: Click to edit Master text styles&#13;&#10;Second level&#13;&#10;Third level&#13;&#10;Fourth level&#13;&#10;Fifth level"/>
          <p:cNvSpPr>
            <a:spLocks noGrp="1"/>
          </p:cNvSpPr>
          <p:nvPr>
            <p:ph idx="1"/>
          </p:nvPr>
        </p:nvSpPr>
        <p:spPr>
          <a:xfrm>
            <a:off x="683260" y="1556385"/>
            <a:ext cx="7988935" cy="4694555"/>
          </a:xfrm>
        </p:spPr>
        <p:txBody>
          <a:bodyPr vert="horz" wrap="square" lIns="91440" tIns="45720" rIns="91440" bIns="45720" anchor="t" anchorCtr="0"/>
          <a:p>
            <a:pPr marL="0" indent="0" eaLnBrk="1" hangingPunct="1">
              <a:buNone/>
            </a:pPr>
            <a:r>
              <a:rPr lang="en-US" altLang="zh-CN" dirty="0"/>
              <a:t>4. </a:t>
            </a:r>
            <a:r>
              <a:rPr lang="zh-CN" altLang="en-US" dirty="0"/>
              <a:t>批处理</a:t>
            </a:r>
            <a:endParaRPr lang="zh-CN" altLang="en-US" dirty="0"/>
          </a:p>
          <a:p>
            <a:pPr marL="1085850" lvl="1" indent="-457200" eaLnBrk="1" hangingPunct="1"/>
            <a:r>
              <a:rPr dirty="0">
                <a:latin typeface="黑体" panose="02010609060101010101" pitchFamily="49" charset="-122"/>
              </a:rPr>
              <a:t>由于DNN可以有许多权重，因此性能优化主要是从内存读出权重并在处理一组输入时重复使用这些权重，从而增加有效操作的密度</a:t>
            </a:r>
            <a:r>
              <a:rPr lang="zh-CN" dirty="0">
                <a:latin typeface="黑体" panose="02010609060101010101" pitchFamily="49" charset="-122"/>
              </a:rPr>
              <a:t>。</a:t>
            </a:r>
            <a:r>
              <a:rPr dirty="0">
                <a:latin typeface="黑体" panose="02010609060101010101" pitchFamily="49" charset="-122"/>
              </a:rPr>
              <a:t>这样的一组数据称为</a:t>
            </a:r>
            <a:r>
              <a:rPr dirty="0">
                <a:solidFill>
                  <a:schemeClr val="tx2">
                    <a:lumMod val="60000"/>
                    <a:lumOff val="40000"/>
                  </a:schemeClr>
                </a:solidFill>
                <a:latin typeface="黑体" panose="02010609060101010101" pitchFamily="49" charset="-122"/>
              </a:rPr>
              <a:t>batch</a:t>
            </a:r>
            <a:r>
              <a:rPr dirty="0">
                <a:latin typeface="黑体" panose="02010609060101010101" pitchFamily="49" charset="-122"/>
              </a:rPr>
              <a:t>或</a:t>
            </a:r>
            <a:r>
              <a:rPr dirty="0">
                <a:solidFill>
                  <a:schemeClr val="tx2">
                    <a:lumMod val="60000"/>
                    <a:lumOff val="40000"/>
                  </a:schemeClr>
                </a:solidFill>
                <a:latin typeface="黑体" panose="02010609060101010101" pitchFamily="49" charset="-122"/>
              </a:rPr>
              <a:t>minibatch</a:t>
            </a:r>
            <a:r>
              <a:rPr dirty="0">
                <a:latin typeface="黑体" panose="02010609060101010101" pitchFamily="49" charset="-122"/>
              </a:rPr>
              <a:t>。除了提高推理性能外，反向传播需要每次处理一批样本而不是一个样本以便更好地训练。</a:t>
            </a:r>
            <a:endParaRPr dirty="0">
              <a:latin typeface="黑体" panose="02010609060101010101" pitchFamily="49" charset="-122"/>
            </a:endParaRPr>
          </a:p>
          <a:p>
            <a:pPr marL="1085850" lvl="1" indent="-457200" eaLnBrk="1" hangingPunct="1"/>
            <a:r>
              <a:rPr dirty="0">
                <a:latin typeface="黑体" panose="02010609060101010101" pitchFamily="49" charset="-122"/>
              </a:rPr>
              <a:t>batch可以被视为一个输入行向量的序列，或者一个与batch大小相同的矩阵</a:t>
            </a:r>
            <a:r>
              <a:rPr lang="zh-CN" altLang="en-US" dirty="0">
                <a:latin typeface="黑体" panose="02010609060101010101" pitchFamily="49" charset="-122"/>
              </a:rPr>
              <a:t>。 </a:t>
            </a:r>
            <a:endParaRPr lang="zh-CN" altLang="en-US" dirty="0">
              <a:latin typeface="黑体" panose="02010609060101010101" pitchFamily="49" charset="-122"/>
            </a:endParaRPr>
          </a:p>
        </p:txBody>
      </p:sp>
    </p:spTree>
  </p:cSld>
  <p:clrMapOvr>
    <a:masterClrMapping/>
  </p:clrMapOvr>
  <p:transition>
    <p:pull dir="rd"/>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13.3 </a:t>
            </a:r>
            <a:r>
              <a:rPr lang="zh-CN" altLang="en-US" dirty="0">
                <a:latin typeface="+mj-ea"/>
                <a:cs typeface="+mj-ea"/>
                <a:sym typeface="+mn-ea"/>
              </a:rPr>
              <a:t>深度神经网络</a:t>
            </a:r>
            <a:endParaRPr lang="zh-CN" altLang="en-US" dirty="0">
              <a:latin typeface="黑体" panose="02010609060101010101" pitchFamily="49" charset="-122"/>
            </a:endParaRPr>
          </a:p>
        </p:txBody>
      </p:sp>
      <p:sp>
        <p:nvSpPr>
          <p:cNvPr id="30723" name="Rectangle 3" descr="Rectangle: Click to edit Master text styles&#13;&#10;Second level&#13;&#10;Third level&#13;&#10;Fourth level&#13;&#10;Fifth level"/>
          <p:cNvSpPr>
            <a:spLocks noGrp="1"/>
          </p:cNvSpPr>
          <p:nvPr>
            <p:ph idx="1"/>
          </p:nvPr>
        </p:nvSpPr>
        <p:spPr>
          <a:xfrm>
            <a:off x="683260" y="1556385"/>
            <a:ext cx="7988935" cy="4694555"/>
          </a:xfrm>
        </p:spPr>
        <p:txBody>
          <a:bodyPr vert="horz" wrap="square" lIns="91440" tIns="45720" rIns="91440" bIns="45720" anchor="t" anchorCtr="0"/>
          <a:p>
            <a:pPr marL="0" indent="0" eaLnBrk="1" hangingPunct="1">
              <a:buNone/>
            </a:pPr>
            <a:r>
              <a:rPr lang="en-US" altLang="zh-CN" dirty="0"/>
              <a:t>5. </a:t>
            </a:r>
            <a:r>
              <a:rPr lang="zh-CN" altLang="en-US" dirty="0"/>
              <a:t>量化</a:t>
            </a:r>
            <a:endParaRPr lang="zh-CN" altLang="en-US" dirty="0"/>
          </a:p>
          <a:p>
            <a:pPr marL="1085850" lvl="1" indent="-457200" eaLnBrk="1" hangingPunct="1"/>
            <a:r>
              <a:rPr dirty="0">
                <a:latin typeface="黑体" panose="02010609060101010101" pitchFamily="49" charset="-122"/>
              </a:rPr>
              <a:t>为了利用数值精度的灵活性，一些开发人员会在推理阶段使用</a:t>
            </a:r>
            <a:r>
              <a:rPr dirty="0">
                <a:solidFill>
                  <a:schemeClr val="tx2">
                    <a:lumMod val="60000"/>
                    <a:lumOff val="40000"/>
                  </a:schemeClr>
                </a:solidFill>
                <a:latin typeface="黑体" panose="02010609060101010101" pitchFamily="49" charset="-122"/>
              </a:rPr>
              <a:t>定点</a:t>
            </a:r>
            <a:r>
              <a:rPr dirty="0">
                <a:latin typeface="黑体" panose="02010609060101010101" pitchFamily="49" charset="-122"/>
              </a:rPr>
              <a:t>而不是浮点（训练几乎总是在浮点运算中完成）</a:t>
            </a:r>
            <a:r>
              <a:rPr lang="zh-CN" dirty="0">
                <a:latin typeface="黑体" panose="02010609060101010101" pitchFamily="49" charset="-122"/>
              </a:rPr>
              <a:t>，</a:t>
            </a:r>
            <a:r>
              <a:rPr dirty="0">
                <a:latin typeface="黑体" panose="02010609060101010101" pitchFamily="49" charset="-122"/>
              </a:rPr>
              <a:t>这种转换被称为量化。</a:t>
            </a:r>
            <a:endParaRPr dirty="0">
              <a:latin typeface="黑体" panose="02010609060101010101" pitchFamily="49" charset="-122"/>
            </a:endParaRPr>
          </a:p>
          <a:p>
            <a:pPr marL="1085850" lvl="1" indent="-457200" eaLnBrk="1" hangingPunct="1"/>
            <a:r>
              <a:rPr dirty="0">
                <a:latin typeface="黑体" panose="02010609060101010101" pitchFamily="49" charset="-122"/>
              </a:rPr>
              <a:t>定点数据宽度通常为8位或16位，标准的乘加运算以乘法宽度的两倍进行累加。量化通常在训练之后进行，它可以使深度神经网络的准确率降低几个百分点。</a:t>
            </a:r>
            <a:r>
              <a:rPr lang="zh-CN" altLang="en-US" dirty="0">
                <a:latin typeface="黑体" panose="02010609060101010101" pitchFamily="49" charset="-122"/>
              </a:rPr>
              <a:t> </a:t>
            </a:r>
            <a:endParaRPr lang="zh-CN" altLang="en-US" dirty="0">
              <a:latin typeface="黑体" panose="02010609060101010101" pitchFamily="49" charset="-122"/>
            </a:endParaRPr>
          </a:p>
        </p:txBody>
      </p:sp>
    </p:spTree>
  </p:cSld>
  <p:clrMapOvr>
    <a:masterClrMapping/>
  </p:clrMapOvr>
  <p:transition>
    <p:pull dir="rd"/>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598170" y="2347595"/>
            <a:ext cx="7947660" cy="3046095"/>
          </a:xfrm>
        </p:spPr>
        <p:txBody>
          <a:bodyPr vert="horz" wrap="square" lIns="91440" tIns="45720" rIns="91440" bIns="45720" anchor="t" anchorCtr="0"/>
          <a:p>
            <a:pPr marL="457200" indent="0" eaLnBrk="1" hangingPunct="1">
              <a:buNone/>
            </a:pPr>
            <a:r>
              <a:rPr dirty="0">
                <a:latin typeface="黑体" panose="02010609060101010101" pitchFamily="49" charset="-122"/>
              </a:rPr>
              <a:t>张量处理器（TPU，Tensor Processing Unit）是谷歌公司为其仓库级计算机设计的第一款领域专用ASIC加速器。</a:t>
            </a:r>
            <a:r>
              <a:rPr lang="zh-CN" altLang="en-US" dirty="0">
                <a:latin typeface="黑体" panose="02010609060101010101" pitchFamily="49" charset="-122"/>
              </a:rPr>
              <a:t> </a:t>
            </a:r>
            <a:endParaRPr lang="zh-CN" altLang="en-US" dirty="0">
              <a:latin typeface="黑体" panose="02010609060101010101" pitchFamily="49" charset="-122"/>
            </a:endParaRPr>
          </a:p>
          <a:p>
            <a:pPr marL="1085850" lvl="1" indent="-457200" eaLnBrk="1" hangingPunct="1"/>
            <a:r>
              <a:rPr dirty="0">
                <a:latin typeface="黑体" panose="02010609060101010101" pitchFamily="49" charset="-122"/>
                <a:sym typeface="+mn-ea"/>
              </a:rPr>
              <a:t>TPU所面向的应用领域是DNN的推理阶段，使用谷歌专门为DNN设计的Tensor Flow框架编程。第一款TPU于2015年被部署在谷歌数据中心上。</a:t>
            </a:r>
            <a:r>
              <a:rPr lang="zh-CN" altLang="en-US" dirty="0">
                <a:latin typeface="黑体" panose="02010609060101010101" pitchFamily="49" charset="-122"/>
              </a:rPr>
              <a:t> </a:t>
            </a:r>
            <a:endParaRPr lang="zh-CN" altLang="en-US" dirty="0">
              <a:latin typeface="黑体" panose="02010609060101010101" pitchFamily="49" charset="-122"/>
            </a:endParaRPr>
          </a:p>
        </p:txBody>
      </p:sp>
      <p:sp>
        <p:nvSpPr>
          <p:cNvPr id="26627" name="Text Box 4"/>
          <p:cNvSpPr txBox="1"/>
          <p:nvPr/>
        </p:nvSpPr>
        <p:spPr>
          <a:xfrm>
            <a:off x="0" y="1196975"/>
            <a:ext cx="9144000" cy="521970"/>
          </a:xfrm>
          <a:prstGeom prst="rect">
            <a:avLst/>
          </a:prstGeom>
          <a:noFill/>
          <a:ln w="9525">
            <a:noFill/>
          </a:ln>
        </p:spPr>
        <p:txBody>
          <a:bodyPr>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algn="ctr" eaLnBrk="1" hangingPunct="1">
              <a:lnSpc>
                <a:spcPct val="100000"/>
              </a:lnSpc>
              <a:spcBef>
                <a:spcPct val="50000"/>
              </a:spcBef>
              <a:buClrTx/>
              <a:buFontTx/>
              <a:buNone/>
            </a:pPr>
            <a:r>
              <a:rPr lang="en-US" altLang="zh-CN" sz="2800" dirty="0">
                <a:solidFill>
                  <a:srgbClr val="000000"/>
                </a:solidFill>
                <a:latin typeface="黑体" panose="02010609060101010101" pitchFamily="49" charset="-122"/>
              </a:rPr>
              <a:t>13.4 DSA</a:t>
            </a:r>
            <a:r>
              <a:rPr lang="zh-CN" altLang="en-US" sz="2800" dirty="0">
                <a:solidFill>
                  <a:srgbClr val="000000"/>
                </a:solidFill>
                <a:latin typeface="黑体" panose="02010609060101010101" pitchFamily="49" charset="-122"/>
              </a:rPr>
              <a:t>实例</a:t>
            </a:r>
            <a:endParaRPr lang="zh-CN" altLang="en-US" sz="2800" dirty="0">
              <a:solidFill>
                <a:srgbClr val="000000"/>
              </a:solidFill>
              <a:latin typeface="黑体" panose="02010609060101010101" pitchFamily="49" charset="-122"/>
            </a:endParaRPr>
          </a:p>
        </p:txBody>
      </p:sp>
      <p:sp>
        <p:nvSpPr>
          <p:cNvPr id="26628" name="Text Box 5"/>
          <p:cNvSpPr txBox="1"/>
          <p:nvPr/>
        </p:nvSpPr>
        <p:spPr>
          <a:xfrm>
            <a:off x="684213" y="1787525"/>
            <a:ext cx="6840537" cy="491490"/>
          </a:xfrm>
          <a:prstGeom prst="rect">
            <a:avLst/>
          </a:prstGeom>
          <a:noFill/>
          <a:ln w="9525">
            <a:noFill/>
          </a:ln>
        </p:spPr>
        <p:txBody>
          <a:bodyPr>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eaLnBrk="1" hangingPunct="1">
              <a:lnSpc>
                <a:spcPct val="100000"/>
              </a:lnSpc>
              <a:spcBef>
                <a:spcPct val="50000"/>
              </a:spcBef>
              <a:buClrTx/>
              <a:buFontTx/>
              <a:buNone/>
            </a:pPr>
            <a:r>
              <a:rPr lang="en-US" altLang="zh-CN" sz="2600" dirty="0">
                <a:solidFill>
                  <a:srgbClr val="0000CC"/>
                </a:solidFill>
                <a:latin typeface="黑体" panose="02010609060101010101" pitchFamily="49" charset="-122"/>
              </a:rPr>
              <a:t>13.4.1 </a:t>
            </a:r>
            <a:r>
              <a:rPr lang="zh-CN" altLang="en-US" sz="2600" dirty="0">
                <a:solidFill>
                  <a:srgbClr val="0000CC"/>
                </a:solidFill>
                <a:latin typeface="黑体" panose="02010609060101010101" pitchFamily="49" charset="-122"/>
              </a:rPr>
              <a:t>谷歌</a:t>
            </a:r>
            <a:r>
              <a:rPr lang="en-US" altLang="zh-CN" sz="2600" dirty="0">
                <a:solidFill>
                  <a:srgbClr val="0000CC"/>
                </a:solidFill>
                <a:latin typeface="黑体" panose="02010609060101010101" pitchFamily="49" charset="-122"/>
              </a:rPr>
              <a:t>TPU</a:t>
            </a:r>
            <a:endParaRPr lang="en-US" altLang="zh-CN" sz="2600" dirty="0">
              <a:solidFill>
                <a:srgbClr val="0000CC"/>
              </a:solidFill>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a:t>
            </a:r>
            <a:endParaRPr lang="zh-CN" altLang="en-US" dirty="0">
              <a:latin typeface="+mj-ea"/>
              <a:cs typeface="+mj-ea"/>
              <a:sym typeface="+mn-ea"/>
            </a:endParaRPr>
          </a:p>
        </p:txBody>
      </p:sp>
    </p:spTree>
  </p:cSld>
  <p:clrMapOvr>
    <a:masterClrMapping/>
  </p:clrMapOvr>
  <p:transition>
    <p:pull dir="rd"/>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30723" name="Rectangle 3" descr="Rectangle: Click to edit Master text styles&#13;&#10;Second level&#13;&#10;Third level&#13;&#10;Fourth level&#13;&#10;Fifth level"/>
          <p:cNvSpPr>
            <a:spLocks noGrp="1"/>
          </p:cNvSpPr>
          <p:nvPr>
            <p:ph idx="1"/>
          </p:nvPr>
        </p:nvSpPr>
        <p:spPr>
          <a:xfrm>
            <a:off x="474980" y="1268730"/>
            <a:ext cx="8194040" cy="4820920"/>
          </a:xfrm>
        </p:spPr>
        <p:txBody>
          <a:bodyPr vert="horz" wrap="square" lIns="91440" tIns="45720" rIns="91440" bIns="45720" anchor="t" anchorCtr="0"/>
          <a:p>
            <a:pPr marL="0" indent="0" eaLnBrk="1" hangingPunct="1">
              <a:buNone/>
            </a:pPr>
            <a:r>
              <a:rPr lang="en-US" altLang="zh-CN" dirty="0"/>
              <a:t>1. TPU的研发动机</a:t>
            </a:r>
            <a:endParaRPr lang="en-US" altLang="zh-CN" dirty="0"/>
          </a:p>
          <a:p>
            <a:pPr marL="1085850" lvl="1" indent="-457200" eaLnBrk="1" hangingPunct="1"/>
            <a:r>
              <a:rPr dirty="0">
                <a:latin typeface="黑体" panose="02010609060101010101" pitchFamily="49" charset="-122"/>
                <a:sym typeface="+mn-ea"/>
              </a:rPr>
              <a:t>运行在特殊硬件上的应用，只有很少一部分能够直接利用大型数据中心的空闲算力，并且其性能很难直接得到提升。</a:t>
            </a:r>
            <a:endParaRPr dirty="0">
              <a:latin typeface="黑体" panose="02010609060101010101" pitchFamily="49" charset="-122"/>
            </a:endParaRPr>
          </a:p>
          <a:p>
            <a:pPr marL="1085850" lvl="1" indent="-457200" eaLnBrk="1" hangingPunct="1"/>
            <a:r>
              <a:rPr dirty="0">
                <a:latin typeface="黑体" panose="02010609060101010101" pitchFamily="49" charset="-122"/>
              </a:rPr>
              <a:t>如果每天在谷歌数据中心上使用语音识别DNN进行三分钟语音搜索，数据中心的规模就得扩大一倍。使用高性能CPU，所需的成本将会非常高。</a:t>
            </a:r>
            <a:endParaRPr dirty="0">
              <a:latin typeface="黑体" panose="02010609060101010101" pitchFamily="49" charset="-122"/>
            </a:endParaRPr>
          </a:p>
          <a:p>
            <a:pPr marL="1543050" lvl="2" indent="-457200" eaLnBrk="1" hangingPunct="1"/>
            <a:r>
              <a:rPr lang="zh-CN" altLang="en-US" dirty="0">
                <a:latin typeface="黑体" panose="02010609060101010101" pitchFamily="49" charset="-122"/>
              </a:rPr>
              <a:t>谷歌随后启动了一个优先级很高的项目，以快速研制出用于推理的定制ASIC加速器（并购买了现成的GPU用于训练）。该项目的目标是将加速器的性能价格比提高至GPU的10倍。 </a:t>
            </a:r>
            <a:endParaRPr lang="zh-CN" altLang="en-US" dirty="0">
              <a:latin typeface="黑体" panose="02010609060101010101" pitchFamily="49" charset="-122"/>
            </a:endParaRPr>
          </a:p>
        </p:txBody>
      </p:sp>
    </p:spTree>
  </p:cSld>
  <p:clrMapOvr>
    <a:masterClrMapping/>
  </p:clrMapOvr>
  <p:transition>
    <p:pull dir="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7" name="Rectangle 3" descr="Rectangle: Click to edit Master text styles&#13;&#10;Second level&#13;&#10;Third level&#13;&#10;Fourth level&#13;&#10;Fifth level"/>
          <p:cNvSpPr>
            <a:spLocks noGrp="1"/>
          </p:cNvSpPr>
          <p:nvPr>
            <p:ph idx="1"/>
          </p:nvPr>
        </p:nvSpPr>
        <p:spPr>
          <a:xfrm>
            <a:off x="576898" y="1411923"/>
            <a:ext cx="7989887" cy="4297362"/>
          </a:xfrm>
        </p:spPr>
        <p:txBody>
          <a:bodyPr vert="horz" wrap="square" lIns="91440" tIns="45720" rIns="91440" bIns="45720" anchor="t" anchorCtr="0"/>
          <a:p>
            <a:pPr marL="457200" indent="-457200" eaLnBrk="1" hangingPunct="1">
              <a:buNone/>
            </a:pPr>
            <a:r>
              <a:rPr lang="en-US" altLang="zh-CN" dirty="0"/>
              <a:t>DSA</a:t>
            </a:r>
            <a:r>
              <a:rPr lang="zh-CN" altLang="en-US" dirty="0"/>
              <a:t>的概念：</a:t>
            </a:r>
            <a:endParaRPr lang="zh-CN" altLang="en-US" dirty="0"/>
          </a:p>
          <a:p>
            <a:pPr marL="628650" lvl="1" indent="0" eaLnBrk="1" hangingPunct="1">
              <a:buNone/>
            </a:pPr>
            <a:r>
              <a:rPr lang="zh-CN" altLang="en-US" dirty="0">
                <a:latin typeface="黑体" panose="02010609060101010101" pitchFamily="49" charset="-122"/>
              </a:rPr>
              <a:t>DSA，也叫领域专用体系结构，是设计者针对特定领域（比如深度神经网络）的应用特征所定制的体系结构方案。与通用处理器或加速器的体系结构相比，DSA在性能和功耗等方面具有显著的优势，但其应用领域很窄，往往仅适合某个特定的应用领域。由于这一特点，DSA结构的计算单元往往作为协处理器集成在单机或多机计算系统中。对于多机系统，DSA设计还必须考虑如何提供良好的可扩展性。</a:t>
            </a:r>
            <a:endParaRPr lang="en-US" altLang="zh-CN" dirty="0"/>
          </a:p>
        </p:txBody>
      </p:sp>
    </p:spTree>
  </p:cSld>
  <p:clrMapOvr>
    <a:masterClrMapping/>
  </p:clrMapOvr>
  <p:transition>
    <p:pull dir="rd"/>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30723" name="Rectangle 3" descr="Rectangle: Click to edit Master text styles&#13;&#10;Second level&#13;&#10;Third level&#13;&#10;Fourth level&#13;&#10;Fifth level"/>
          <p:cNvSpPr>
            <a:spLocks noGrp="1"/>
          </p:cNvSpPr>
          <p:nvPr>
            <p:ph idx="1"/>
          </p:nvPr>
        </p:nvSpPr>
        <p:spPr>
          <a:xfrm>
            <a:off x="474980" y="1268730"/>
            <a:ext cx="8194040" cy="4820920"/>
          </a:xfrm>
        </p:spPr>
        <p:txBody>
          <a:bodyPr vert="horz" wrap="square" lIns="91440" tIns="45720" rIns="91440" bIns="45720" anchor="t" anchorCtr="0"/>
          <a:p>
            <a:pPr marL="0" indent="0" eaLnBrk="1" hangingPunct="1">
              <a:buNone/>
            </a:pPr>
            <a:r>
              <a:rPr lang="en-US" altLang="zh-CN" dirty="0"/>
              <a:t>2.  TPU的</a:t>
            </a:r>
            <a:r>
              <a:rPr lang="zh-CN" altLang="en-US" dirty="0"/>
              <a:t>体系结构</a:t>
            </a:r>
            <a:endParaRPr lang="en-US" altLang="zh-CN" dirty="0"/>
          </a:p>
          <a:p>
            <a:pPr marL="1085850" lvl="1" indent="-457200" eaLnBrk="1" hangingPunct="1"/>
            <a:r>
              <a:rPr dirty="0">
                <a:latin typeface="黑体" panose="02010609060101010101" pitchFamily="49" charset="-122"/>
                <a:sym typeface="+mn-ea"/>
              </a:rPr>
              <a:t>TPU作为协处理器通过PCIe总线接入主机，这使得它的部署非常方便。为了简化硬件设计和调试，TPU采用了类似浮点协处理器的工作方式，由CPU通过PCIe总线向TPU发送指令，而且不是由TPU从主机内存中读取指令。</a:t>
            </a:r>
            <a:endParaRPr dirty="0">
              <a:latin typeface="黑体" panose="02010609060101010101" pitchFamily="49" charset="-122"/>
              <a:sym typeface="+mn-ea"/>
            </a:endParaRPr>
          </a:p>
          <a:p>
            <a:pPr marL="1543050" lvl="2" indent="-457200" eaLnBrk="1" hangingPunct="1"/>
            <a:r>
              <a:rPr lang="zh-CN" altLang="en-US" dirty="0">
                <a:latin typeface="黑体" panose="02010609060101010101" pitchFamily="49" charset="-122"/>
              </a:rPr>
              <a:t>矩阵乘法单元是TPU的核心计算模块，每个时钟周期读写</a:t>
            </a:r>
            <a:r>
              <a:rPr lang="zh-CN" altLang="en-US" dirty="0">
                <a:solidFill>
                  <a:srgbClr val="9933FF"/>
                </a:solidFill>
                <a:latin typeface="黑体" panose="02010609060101010101" pitchFamily="49" charset="-122"/>
              </a:rPr>
              <a:t>256</a:t>
            </a:r>
            <a:r>
              <a:rPr lang="zh-CN" altLang="en-US" dirty="0">
                <a:latin typeface="黑体" panose="02010609060101010101" pitchFamily="49" charset="-122"/>
              </a:rPr>
              <a:t>个数，含有</a:t>
            </a:r>
            <a:r>
              <a:rPr lang="zh-CN" altLang="en-US" dirty="0">
                <a:solidFill>
                  <a:srgbClr val="9933FF"/>
                </a:solidFill>
                <a:latin typeface="黑体" panose="02010609060101010101" pitchFamily="49" charset="-122"/>
              </a:rPr>
              <a:t>256×256</a:t>
            </a:r>
            <a:r>
              <a:rPr lang="zh-CN" altLang="en-US" dirty="0">
                <a:latin typeface="黑体" panose="02010609060101010101" pitchFamily="49" charset="-122"/>
              </a:rPr>
              <a:t>个ALU。</a:t>
            </a:r>
            <a:endParaRPr lang="zh-CN" altLang="en-US" dirty="0">
              <a:latin typeface="黑体" panose="02010609060101010101" pitchFamily="49" charset="-122"/>
            </a:endParaRPr>
          </a:p>
          <a:p>
            <a:pPr marL="1543050" lvl="2" indent="-457200" eaLnBrk="1" hangingPunct="1"/>
            <a:r>
              <a:rPr lang="zh-CN" altLang="en-US" dirty="0">
                <a:latin typeface="黑体" panose="02010609060101010101" pitchFamily="49" charset="-122"/>
              </a:rPr>
              <a:t>片内的权重FIFO从权重存储器中读出权重并进行分级。</a:t>
            </a:r>
            <a:endParaRPr lang="zh-CN" altLang="en-US" dirty="0">
              <a:latin typeface="黑体" panose="02010609060101010101" pitchFamily="49" charset="-122"/>
            </a:endParaRPr>
          </a:p>
        </p:txBody>
      </p:sp>
    </p:spTree>
  </p:cSld>
  <p:clrMapOvr>
    <a:masterClrMapping/>
  </p:clrMapOvr>
  <p:transition>
    <p:pull dir="rd"/>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graphicFrame>
        <p:nvGraphicFramePr>
          <p:cNvPr id="2" name="对象 -2147482619"/>
          <p:cNvGraphicFramePr>
            <a:graphicFrameLocks noChangeAspect="1"/>
          </p:cNvGraphicFramePr>
          <p:nvPr>
            <p:custDataLst>
              <p:tags r:id="rId1"/>
            </p:custDataLst>
          </p:nvPr>
        </p:nvGraphicFramePr>
        <p:xfrm>
          <a:off x="1403350" y="1196340"/>
          <a:ext cx="6250305" cy="4398645"/>
        </p:xfrm>
        <a:graphic>
          <a:graphicData uri="http://schemas.openxmlformats.org/presentationml/2006/ole">
            <mc:AlternateContent xmlns:mc="http://schemas.openxmlformats.org/markup-compatibility/2006">
              <mc:Choice xmlns:v="urn:schemas-microsoft-com:vml" Requires="v">
                <p:oleObj spid="_x0000_s3076" name="" r:id="rId2" imgW="4697095" imgH="3310890" progId="Visio.Drawing.15">
                  <p:embed/>
                </p:oleObj>
              </mc:Choice>
              <mc:Fallback>
                <p:oleObj name="" r:id="rId2" imgW="4697095" imgH="3310890" progId="Visio.Drawing.15">
                  <p:embed/>
                  <p:pic>
                    <p:nvPicPr>
                      <p:cNvPr id="0" name="图片 3075"/>
                      <p:cNvPicPr/>
                      <p:nvPr/>
                    </p:nvPicPr>
                    <p:blipFill>
                      <a:blip r:embed="rId3"/>
                      <a:stretch>
                        <a:fillRect/>
                      </a:stretch>
                    </p:blipFill>
                    <p:spPr>
                      <a:xfrm>
                        <a:off x="1403350" y="1196340"/>
                        <a:ext cx="6250305" cy="4398645"/>
                      </a:xfrm>
                      <a:prstGeom prst="rect">
                        <a:avLst/>
                      </a:prstGeom>
                      <a:noFill/>
                      <a:ln w="38100">
                        <a:noFill/>
                        <a:miter/>
                      </a:ln>
                    </p:spPr>
                  </p:pic>
                </p:oleObj>
              </mc:Fallback>
            </mc:AlternateContent>
          </a:graphicData>
        </a:graphic>
      </p:graphicFrame>
      <p:sp>
        <p:nvSpPr>
          <p:cNvPr id="45060" name="Rectangle 3" descr="Rectangle: Click to edit Master text styles&#13;&#10;Second level&#13;&#10;Third level&#13;&#10;Fourth level&#13;&#10;Fifth level"/>
          <p:cNvSpPr>
            <a:spLocks noGrp="1"/>
          </p:cNvSpPr>
          <p:nvPr>
            <p:ph idx="1"/>
            <p:custDataLst>
              <p:tags r:id="rId4"/>
            </p:custDataLst>
          </p:nvPr>
        </p:nvSpPr>
        <p:spPr>
          <a:xfrm>
            <a:off x="685800" y="5781675"/>
            <a:ext cx="7772400" cy="527050"/>
          </a:xfrm>
        </p:spPr>
        <p:txBody>
          <a:bodyPr vert="horz" wrap="square" lIns="91440" tIns="45720" rIns="91440" bIns="45720" anchor="t" anchorCtr="0"/>
          <a:p>
            <a:pPr marL="450850" lvl="1" indent="0" algn="ctr" eaLnBrk="1" hangingPunct="1">
              <a:buNone/>
            </a:pPr>
            <a:r>
              <a:rPr lang="en-US" altLang="zh-CN" dirty="0"/>
              <a:t>TPU</a:t>
            </a:r>
            <a:r>
              <a:rPr lang="zh-CN" altLang="en-US" dirty="0"/>
              <a:t>逻辑结构图</a:t>
            </a:r>
            <a:endParaRPr lang="zh-CN" altLang="en-US" dirty="0"/>
          </a:p>
        </p:txBody>
      </p:sp>
    </p:spTree>
  </p:cSld>
  <p:clrMapOvr>
    <a:masterClrMapping/>
  </p:clrMapOvr>
  <p:transition>
    <p:pull dir="rd"/>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30723" name="Rectangle 3" descr="Rectangle: Click to edit Master text styles&#13;&#10;Second level&#13;&#10;Third level&#13;&#10;Fourth level&#13;&#10;Fifth level"/>
          <p:cNvSpPr>
            <a:spLocks noGrp="1"/>
          </p:cNvSpPr>
          <p:nvPr>
            <p:ph idx="1"/>
          </p:nvPr>
        </p:nvSpPr>
        <p:spPr>
          <a:xfrm>
            <a:off x="539750" y="1196023"/>
            <a:ext cx="7772400" cy="4256087"/>
          </a:xfrm>
        </p:spPr>
        <p:txBody>
          <a:bodyPr vert="horz" wrap="square" lIns="91440" tIns="45720" rIns="91440" bIns="45720" anchor="t" anchorCtr="0"/>
          <a:p>
            <a:pPr marL="0" indent="0" eaLnBrk="1" hangingPunct="1">
              <a:buNone/>
            </a:pPr>
            <a:r>
              <a:rPr lang="en-US" altLang="zh-CN" dirty="0"/>
              <a:t>3. TPU的</a:t>
            </a:r>
            <a:r>
              <a:rPr lang="zh-CN" altLang="en-US" dirty="0"/>
              <a:t>指令集</a:t>
            </a:r>
            <a:endParaRPr lang="en-US" altLang="zh-CN" dirty="0"/>
          </a:p>
          <a:p>
            <a:pPr marL="1085850" lvl="1" indent="-457200" eaLnBrk="1" hangingPunct="1"/>
            <a:r>
              <a:rPr dirty="0">
                <a:solidFill>
                  <a:srgbClr val="9933FF"/>
                </a:solidFill>
                <a:latin typeface="黑体" panose="02010609060101010101" pitchFamily="49" charset="-122"/>
              </a:rPr>
              <a:t>Read_Host_Memory</a:t>
            </a:r>
            <a:r>
              <a:rPr dirty="0">
                <a:latin typeface="黑体" panose="02010609060101010101" pitchFamily="49" charset="-122"/>
              </a:rPr>
              <a:t>，其功能是将数据从主存拷贝到统一数据缓冲中。</a:t>
            </a:r>
            <a:endParaRPr dirty="0">
              <a:latin typeface="黑体" panose="02010609060101010101" pitchFamily="49" charset="-122"/>
            </a:endParaRPr>
          </a:p>
          <a:p>
            <a:pPr marL="1085850" lvl="1" indent="-457200" eaLnBrk="1" hangingPunct="1"/>
            <a:r>
              <a:rPr dirty="0">
                <a:solidFill>
                  <a:srgbClr val="9933FF"/>
                </a:solidFill>
                <a:latin typeface="黑体" panose="02010609060101010101" pitchFamily="49" charset="-122"/>
              </a:rPr>
              <a:t>Read_Weights</a:t>
            </a:r>
            <a:r>
              <a:rPr dirty="0">
                <a:latin typeface="黑体" panose="02010609060101010101" pitchFamily="49" charset="-122"/>
              </a:rPr>
              <a:t>，其功能是将权重从权重存储器拷贝到权重FIFO中，并用作矩阵乘法单元的输入。</a:t>
            </a:r>
            <a:endParaRPr dirty="0">
              <a:latin typeface="黑体" panose="02010609060101010101" pitchFamily="49" charset="-122"/>
            </a:endParaRPr>
          </a:p>
          <a:p>
            <a:pPr marL="1085850" lvl="1" indent="-457200" eaLnBrk="1" hangingPunct="1"/>
            <a:r>
              <a:rPr dirty="0">
                <a:solidFill>
                  <a:srgbClr val="9933FF"/>
                </a:solidFill>
                <a:latin typeface="黑体" panose="02010609060101010101" pitchFamily="49" charset="-122"/>
              </a:rPr>
              <a:t>MatrixMultiply/Convolve</a:t>
            </a:r>
            <a:r>
              <a:rPr dirty="0">
                <a:latin typeface="黑体" panose="02010609060101010101" pitchFamily="49" charset="-122"/>
              </a:rPr>
              <a:t>，其功能是使矩阵乘法单元执行矩阵-矩阵乘法、向量-矩阵乘法、元素-矩阵乘法、元素-向量乘法或卷积的运算。</a:t>
            </a:r>
            <a:endParaRPr dirty="0">
              <a:latin typeface="黑体" panose="02010609060101010101" pitchFamily="49" charset="-122"/>
            </a:endParaRPr>
          </a:p>
          <a:p>
            <a:pPr marL="628650" lvl="1" indent="0" eaLnBrk="1" hangingPunct="1">
              <a:buNone/>
            </a:pPr>
            <a:endParaRPr lang="zh-CN" altLang="en-US" dirty="0">
              <a:latin typeface="黑体" panose="02010609060101010101" pitchFamily="49" charset="-122"/>
            </a:endParaRPr>
          </a:p>
        </p:txBody>
      </p:sp>
    </p:spTree>
  </p:cSld>
  <p:clrMapOvr>
    <a:masterClrMapping/>
  </p:clrMapOvr>
  <p:transition>
    <p:pull dir="rd"/>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30723" name="Rectangle 3" descr="Rectangle: Click to edit Master text styles&#13;&#10;Second level&#13;&#10;Third level&#13;&#10;Fourth level&#13;&#10;Fifth level"/>
          <p:cNvSpPr>
            <a:spLocks noGrp="1"/>
          </p:cNvSpPr>
          <p:nvPr>
            <p:ph idx="1"/>
          </p:nvPr>
        </p:nvSpPr>
        <p:spPr>
          <a:xfrm>
            <a:off x="683260" y="980440"/>
            <a:ext cx="8265160" cy="5876290"/>
          </a:xfrm>
        </p:spPr>
        <p:txBody>
          <a:bodyPr vert="horz" wrap="square" lIns="91440" tIns="45720" rIns="91440" bIns="45720" anchor="t" anchorCtr="0"/>
          <a:p>
            <a:pPr marL="0" indent="0" eaLnBrk="1" hangingPunct="1">
              <a:buNone/>
            </a:pPr>
            <a:r>
              <a:rPr lang="en-US" altLang="zh-CN" dirty="0"/>
              <a:t>3. TPU的</a:t>
            </a:r>
            <a:r>
              <a:rPr lang="zh-CN" altLang="en-US" dirty="0"/>
              <a:t>指令集</a:t>
            </a:r>
            <a:endParaRPr lang="en-US" altLang="zh-CN" dirty="0"/>
          </a:p>
          <a:p>
            <a:pPr marL="1085850" lvl="1" indent="-457200" eaLnBrk="1" hangingPunct="1"/>
            <a:r>
              <a:rPr dirty="0">
                <a:solidFill>
                  <a:srgbClr val="9933FF"/>
                </a:solidFill>
                <a:latin typeface="黑体" panose="02010609060101010101" pitchFamily="49" charset="-122"/>
                <a:sym typeface="+mn-ea"/>
              </a:rPr>
              <a:t>Activate</a:t>
            </a:r>
            <a:r>
              <a:rPr dirty="0">
                <a:latin typeface="黑体" panose="02010609060101010101" pitchFamily="49" charset="-122"/>
                <a:sym typeface="+mn-ea"/>
              </a:rPr>
              <a:t>，该指令执行人工神经元的非线性功能，TPU提供了ReLU、Sigmoid、tanh等多种选择。它的输入是累加器，输出是统一数据缓冲。</a:t>
            </a:r>
            <a:endParaRPr dirty="0">
              <a:latin typeface="黑体" panose="02010609060101010101" pitchFamily="49" charset="-122"/>
            </a:endParaRPr>
          </a:p>
          <a:p>
            <a:pPr marL="1085850" lvl="1" indent="-457200" eaLnBrk="1" hangingPunct="1"/>
            <a:r>
              <a:rPr dirty="0">
                <a:solidFill>
                  <a:srgbClr val="9933FF"/>
                </a:solidFill>
                <a:latin typeface="黑体" panose="02010609060101010101" pitchFamily="49" charset="-122"/>
                <a:sym typeface="+mn-ea"/>
              </a:rPr>
              <a:t>Write_Host_Memory</a:t>
            </a:r>
            <a:r>
              <a:rPr dirty="0">
                <a:latin typeface="黑体" panose="02010609060101010101" pitchFamily="49" charset="-122"/>
                <a:sym typeface="+mn-ea"/>
              </a:rPr>
              <a:t>，其功能是将统一数据缓冲中的数据写入主存。</a:t>
            </a:r>
            <a:endParaRPr dirty="0">
              <a:latin typeface="黑体" panose="02010609060101010101" pitchFamily="49" charset="-122"/>
            </a:endParaRPr>
          </a:p>
          <a:p>
            <a:pPr marL="1085850" lvl="1" indent="-457200" eaLnBrk="1" hangingPunct="1"/>
            <a:r>
              <a:rPr dirty="0">
                <a:latin typeface="黑体" panose="02010609060101010101" pitchFamily="49" charset="-122"/>
                <a:sym typeface="+mn-ea"/>
              </a:rPr>
              <a:t>TPU的其他指令包括备用主存读/写、设置配置、两个版本的同步、中断主机、调试标记、空操作（nop）和停机（halt）等。</a:t>
            </a:r>
            <a:endParaRPr lang="zh-CN" dirty="0">
              <a:latin typeface="黑体" panose="02010609060101010101" pitchFamily="49" charset="-122"/>
            </a:endParaRPr>
          </a:p>
          <a:p>
            <a:pPr marL="0" indent="0" eaLnBrk="1" hangingPunct="1">
              <a:buNone/>
            </a:pPr>
            <a:r>
              <a:rPr lang="zh-CN" altLang="en-US" dirty="0">
                <a:latin typeface="黑体" panose="02010609060101010101" pitchFamily="49" charset="-122"/>
              </a:rPr>
              <a:t> </a:t>
            </a:r>
            <a:endParaRPr lang="zh-CN" altLang="en-US" dirty="0">
              <a:latin typeface="黑体" panose="02010609060101010101" pitchFamily="49" charset="-122"/>
            </a:endParaRPr>
          </a:p>
        </p:txBody>
      </p:sp>
    </p:spTree>
  </p:cSld>
  <p:clrMapOvr>
    <a:masterClrMapping/>
  </p:clrMapOvr>
  <p:transition>
    <p:pull dir="rd"/>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30723" name="Rectangle 3" descr="Rectangle: Click to edit Master text styles&#13;&#10;Second level&#13;&#10;Third level&#13;&#10;Fourth level&#13;&#10;Fifth level"/>
          <p:cNvSpPr>
            <a:spLocks noGrp="1"/>
          </p:cNvSpPr>
          <p:nvPr>
            <p:ph idx="1"/>
          </p:nvPr>
        </p:nvSpPr>
        <p:spPr>
          <a:xfrm>
            <a:off x="685800" y="1628458"/>
            <a:ext cx="7772400" cy="4256087"/>
          </a:xfrm>
        </p:spPr>
        <p:txBody>
          <a:bodyPr vert="horz" wrap="square" lIns="91440" tIns="45720" rIns="91440" bIns="45720" anchor="t" anchorCtr="0"/>
          <a:p>
            <a:pPr marL="0" indent="0" eaLnBrk="1" hangingPunct="1">
              <a:buNone/>
            </a:pPr>
            <a:r>
              <a:rPr lang="en-US" altLang="zh-CN" dirty="0"/>
              <a:t>4. TPU的</a:t>
            </a:r>
            <a:r>
              <a:rPr lang="zh-CN" altLang="en-US" dirty="0"/>
              <a:t>微体系结构</a:t>
            </a:r>
            <a:endParaRPr lang="en-US" altLang="zh-CN" dirty="0"/>
          </a:p>
          <a:p>
            <a:pPr marL="1085850" lvl="1" indent="-457200" eaLnBrk="1" hangingPunct="1"/>
            <a:r>
              <a:rPr dirty="0">
                <a:latin typeface="黑体" panose="02010609060101010101" pitchFamily="49" charset="-122"/>
              </a:rPr>
              <a:t>TPU微架构设计原则是让矩阵乘法单元保持忙碌，其计划是通过与MatrixMultiply指令重叠执行来隐藏其他指令的延迟</a:t>
            </a:r>
            <a:endParaRPr dirty="0">
              <a:latin typeface="黑体" panose="02010609060101010101" pitchFamily="49" charset="-122"/>
            </a:endParaRPr>
          </a:p>
          <a:p>
            <a:pPr marL="1085850" lvl="1" indent="-457200" eaLnBrk="1" hangingPunct="1"/>
            <a:r>
              <a:rPr lang="zh-CN" altLang="en-US" dirty="0">
                <a:latin typeface="黑体" panose="02010609060101010101" pitchFamily="49" charset="-122"/>
              </a:rPr>
              <a:t>为进一步增加指令级并行，Read_Weights指令将访存与执行解耦</a:t>
            </a:r>
            <a:endParaRPr lang="zh-CN" altLang="en-US" dirty="0">
              <a:latin typeface="黑体" panose="02010609060101010101" pitchFamily="49" charset="-122"/>
            </a:endParaRPr>
          </a:p>
          <a:p>
            <a:pPr marL="1085850" lvl="1" indent="-457200" eaLnBrk="1" hangingPunct="1"/>
            <a:r>
              <a:rPr lang="zh-CN" altLang="en-US" dirty="0">
                <a:latin typeface="黑体" panose="02010609060101010101" pitchFamily="49" charset="-122"/>
              </a:rPr>
              <a:t>TPU的矩阵乘法单元采用了</a:t>
            </a:r>
            <a:r>
              <a:rPr lang="zh-CN" altLang="en-US" dirty="0">
                <a:solidFill>
                  <a:srgbClr val="9933FF"/>
                </a:solidFill>
                <a:latin typeface="黑体" panose="02010609060101010101" pitchFamily="49" charset="-122"/>
              </a:rPr>
              <a:t>脉动阵列</a:t>
            </a:r>
            <a:r>
              <a:rPr lang="zh-CN" altLang="en-US" dirty="0">
                <a:latin typeface="黑体" panose="02010609060101010101" pitchFamily="49" charset="-122"/>
              </a:rPr>
              <a:t>（Systolic Array）结构，通过减少对统一数据缓冲的读写来降低能耗</a:t>
            </a:r>
            <a:endParaRPr lang="zh-CN" altLang="en-US" dirty="0">
              <a:latin typeface="黑体" panose="02010609060101010101" pitchFamily="49" charset="-122"/>
            </a:endParaRPr>
          </a:p>
        </p:txBody>
      </p:sp>
    </p:spTree>
  </p:cSld>
  <p:clrMapOvr>
    <a:masterClrMapping/>
  </p:clrMapOvr>
  <p:transition>
    <p:pull dir="rd"/>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4708525" y="5019675"/>
            <a:ext cx="3759835" cy="741045"/>
          </a:xfrm>
        </p:spPr>
        <p:txBody>
          <a:bodyPr vert="horz" wrap="square" lIns="91440" tIns="45720" rIns="91440" bIns="45720" anchor="t" anchorCtr="0"/>
          <a:p>
            <a:pPr marL="450850" lvl="1" indent="0" algn="l" eaLnBrk="1" hangingPunct="1">
              <a:buNone/>
            </a:pPr>
            <a:r>
              <a:rPr sz="2000" dirty="0"/>
              <a:t>矩阵乘法单元的脉动数据流</a:t>
            </a:r>
            <a:endParaRPr sz="2000" dirty="0"/>
          </a:p>
        </p:txBody>
      </p:sp>
      <p:graphicFrame>
        <p:nvGraphicFramePr>
          <p:cNvPr id="2" name="对象 -2147482618"/>
          <p:cNvGraphicFramePr>
            <a:graphicFrameLocks noChangeAspect="1"/>
          </p:cNvGraphicFramePr>
          <p:nvPr>
            <p:custDataLst>
              <p:tags r:id="rId2"/>
            </p:custDataLst>
          </p:nvPr>
        </p:nvGraphicFramePr>
        <p:xfrm>
          <a:off x="789305" y="895350"/>
          <a:ext cx="3096895" cy="5175885"/>
        </p:xfrm>
        <a:graphic>
          <a:graphicData uri="http://schemas.openxmlformats.org/presentationml/2006/ole">
            <mc:AlternateContent xmlns:mc="http://schemas.openxmlformats.org/markup-compatibility/2006">
              <mc:Choice xmlns:v="urn:schemas-microsoft-com:vml" Requires="v">
                <p:oleObj spid="_x0000_s3" name="" r:id="rId3" imgW="3498850" imgH="5838825" progId="Visio.Drawing.15">
                  <p:embed/>
                </p:oleObj>
              </mc:Choice>
              <mc:Fallback>
                <p:oleObj name="" r:id="rId3" imgW="3498850" imgH="5838825" progId="Visio.Drawing.15">
                  <p:embed/>
                  <p:pic>
                    <p:nvPicPr>
                      <p:cNvPr id="0" name="图片 2"/>
                      <p:cNvPicPr/>
                      <p:nvPr/>
                    </p:nvPicPr>
                    <p:blipFill>
                      <a:blip r:embed="rId4"/>
                      <a:stretch>
                        <a:fillRect/>
                      </a:stretch>
                    </p:blipFill>
                    <p:spPr>
                      <a:xfrm>
                        <a:off x="789305" y="895350"/>
                        <a:ext cx="3096895" cy="5175885"/>
                      </a:xfrm>
                      <a:prstGeom prst="rect">
                        <a:avLst/>
                      </a:prstGeom>
                      <a:noFill/>
                      <a:ln w="38100">
                        <a:noFill/>
                        <a:miter/>
                      </a:ln>
                    </p:spPr>
                  </p:pic>
                </p:oleObj>
              </mc:Fallback>
            </mc:AlternateContent>
          </a:graphicData>
        </a:graphic>
      </p:graphicFrame>
      <p:graphicFrame>
        <p:nvGraphicFramePr>
          <p:cNvPr id="4" name="对象 -2147482617"/>
          <p:cNvGraphicFramePr>
            <a:graphicFrameLocks noChangeAspect="1"/>
          </p:cNvGraphicFramePr>
          <p:nvPr>
            <p:custDataLst>
              <p:tags r:id="rId5"/>
            </p:custDataLst>
          </p:nvPr>
        </p:nvGraphicFramePr>
        <p:xfrm>
          <a:off x="4428490" y="1946910"/>
          <a:ext cx="4320540" cy="3072765"/>
        </p:xfrm>
        <a:graphic>
          <a:graphicData uri="http://schemas.openxmlformats.org/presentationml/2006/ole">
            <mc:AlternateContent xmlns:mc="http://schemas.openxmlformats.org/markup-compatibility/2006">
              <mc:Choice xmlns:v="urn:schemas-microsoft-com:vml" Requires="v">
                <p:oleObj spid="_x0000_s5" name="" r:id="rId6" imgW="3231515" imgH="2294255" progId="Visio.Drawing.15">
                  <p:embed/>
                </p:oleObj>
              </mc:Choice>
              <mc:Fallback>
                <p:oleObj name="" r:id="rId6" imgW="3231515" imgH="2294255" progId="Visio.Drawing.15">
                  <p:embed/>
                  <p:pic>
                    <p:nvPicPr>
                      <p:cNvPr id="0" name="图片 3"/>
                      <p:cNvPicPr/>
                      <p:nvPr/>
                    </p:nvPicPr>
                    <p:blipFill>
                      <a:blip r:embed="rId7"/>
                      <a:stretch>
                        <a:fillRect/>
                      </a:stretch>
                    </p:blipFill>
                    <p:spPr>
                      <a:xfrm>
                        <a:off x="4428490" y="1946910"/>
                        <a:ext cx="4320540" cy="3072765"/>
                      </a:xfrm>
                      <a:prstGeom prst="rect">
                        <a:avLst/>
                      </a:prstGeom>
                      <a:noFill/>
                      <a:ln w="38100">
                        <a:noFill/>
                        <a:miter/>
                      </a:ln>
                    </p:spPr>
                  </p:pic>
                </p:oleObj>
              </mc:Fallback>
            </mc:AlternateContent>
          </a:graphicData>
        </a:graphic>
      </p:graphicFrame>
      <p:sp>
        <p:nvSpPr>
          <p:cNvPr id="6" name="Rectangle 3" descr="Rectangle: Click to edit Master text styles&#13;&#10;Second level&#13;&#10;Third level&#13;&#10;Fourth level&#13;&#10;Fifth level"/>
          <p:cNvSpPr>
            <a:spLocks noGrp="1"/>
          </p:cNvSpPr>
          <p:nvPr>
            <p:custDataLst>
              <p:tags r:id="rId8"/>
            </p:custDataLst>
          </p:nvPr>
        </p:nvSpPr>
        <p:spPr>
          <a:xfrm>
            <a:off x="-252095" y="5962015"/>
            <a:ext cx="4391660" cy="705485"/>
          </a:xfrm>
          <a:prstGeom prst="rect">
            <a:avLst/>
          </a:prstGeom>
          <a:noFill/>
          <a:ln w="9525">
            <a:noFill/>
          </a:ln>
        </p:spPr>
        <p:txBody>
          <a:bodyPr vert="horz" wrap="square" lIns="91440" tIns="45720" rIns="91440" bIns="45720" anchor="t" anchorCtr="0"/>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vl6pPr marL="32924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6pPr>
            <a:lvl7pPr marL="37496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7pPr>
            <a:lvl8pPr marL="42068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8pPr>
            <a:lvl9pPr marL="46640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9pPr>
          </a:lstStyle>
          <a:p>
            <a:pPr marL="450850" lvl="1" indent="0" algn="l" eaLnBrk="1" hangingPunct="1">
              <a:buNone/>
            </a:pPr>
            <a:r>
              <a:rPr sz="2000" dirty="0"/>
              <a:t>脉动阵列的工作过程（由上至下）</a:t>
            </a:r>
            <a:endParaRPr sz="2000" dirty="0"/>
          </a:p>
        </p:txBody>
      </p:sp>
    </p:spTree>
  </p:cSld>
  <p:clrMapOvr>
    <a:masterClrMapping/>
  </p:clrMapOvr>
  <p:transition>
    <p:pull dir="rd"/>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30723" name="Rectangle 3" descr="Rectangle: Click to edit Master text styles&#13;&#10;Second level&#13;&#10;Third level&#13;&#10;Fourth level&#13;&#10;Fifth level"/>
          <p:cNvSpPr>
            <a:spLocks noGrp="1"/>
          </p:cNvSpPr>
          <p:nvPr>
            <p:ph idx="1"/>
          </p:nvPr>
        </p:nvSpPr>
        <p:spPr>
          <a:xfrm>
            <a:off x="683260" y="980440"/>
            <a:ext cx="8265160" cy="5876290"/>
          </a:xfrm>
        </p:spPr>
        <p:txBody>
          <a:bodyPr vert="horz" wrap="square" lIns="91440" tIns="45720" rIns="91440" bIns="45720" anchor="t" anchorCtr="0"/>
          <a:p>
            <a:pPr marL="0" indent="0" eaLnBrk="1" hangingPunct="1">
              <a:buNone/>
            </a:pPr>
            <a:r>
              <a:rPr lang="en-US" altLang="zh-CN" dirty="0"/>
              <a:t>5. TPU的</a:t>
            </a:r>
            <a:r>
              <a:rPr lang="zh-CN" altLang="en-US" dirty="0"/>
              <a:t>实现</a:t>
            </a:r>
            <a:endParaRPr lang="en-US" altLang="zh-CN" dirty="0"/>
          </a:p>
          <a:p>
            <a:pPr marL="1085850" lvl="1" indent="-457200" eaLnBrk="1" hangingPunct="1"/>
            <a:r>
              <a:rPr dirty="0">
                <a:latin typeface="黑体" panose="02010609060101010101" pitchFamily="49" charset="-122"/>
                <a:sym typeface="+mn-ea"/>
              </a:rPr>
              <a:t>TPU芯片采用</a:t>
            </a:r>
            <a:r>
              <a:rPr dirty="0">
                <a:solidFill>
                  <a:schemeClr val="tx2">
                    <a:lumMod val="60000"/>
                    <a:lumOff val="40000"/>
                  </a:schemeClr>
                </a:solidFill>
                <a:latin typeface="黑体" panose="02010609060101010101" pitchFamily="49" charset="-122"/>
                <a:sym typeface="+mn-ea"/>
              </a:rPr>
              <a:t>28</a:t>
            </a:r>
            <a:r>
              <a:rPr dirty="0">
                <a:latin typeface="黑体" panose="02010609060101010101" pitchFamily="49" charset="-122"/>
                <a:sym typeface="+mn-ea"/>
              </a:rPr>
              <a:t>纳米工艺制备，主频为</a:t>
            </a:r>
            <a:r>
              <a:rPr dirty="0">
                <a:solidFill>
                  <a:schemeClr val="tx2">
                    <a:lumMod val="60000"/>
                    <a:lumOff val="40000"/>
                  </a:schemeClr>
                </a:solidFill>
                <a:latin typeface="黑体" panose="02010609060101010101" pitchFamily="49" charset="-122"/>
                <a:sym typeface="+mn-ea"/>
              </a:rPr>
              <a:t>700mhz</a:t>
            </a:r>
            <a:r>
              <a:rPr dirty="0">
                <a:latin typeface="黑体" panose="02010609060101010101" pitchFamily="49" charset="-122"/>
                <a:sym typeface="+mn-ea"/>
              </a:rPr>
              <a:t>。TPU的面积不到英特尔Haswell处理器的一半，后者为662mm2</a:t>
            </a:r>
            <a:r>
              <a:rPr lang="zh-CN" dirty="0">
                <a:latin typeface="黑体" panose="02010609060101010101" pitchFamily="49" charset="-122"/>
                <a:sym typeface="+mn-ea"/>
              </a:rPr>
              <a:t>。</a:t>
            </a:r>
            <a:endParaRPr dirty="0">
              <a:latin typeface="黑体" panose="02010609060101010101" pitchFamily="49" charset="-122"/>
              <a:sym typeface="+mn-ea"/>
            </a:endParaRPr>
          </a:p>
          <a:p>
            <a:pPr marL="1085850" lvl="1" indent="-457200" eaLnBrk="1" hangingPunct="1"/>
            <a:r>
              <a:rPr dirty="0">
                <a:solidFill>
                  <a:schemeClr val="tx2">
                    <a:lumMod val="60000"/>
                    <a:lumOff val="40000"/>
                  </a:schemeClr>
                </a:solidFill>
                <a:latin typeface="黑体" panose="02010609060101010101" pitchFamily="49" charset="-122"/>
                <a:sym typeface="+mn-ea"/>
              </a:rPr>
              <a:t>24MB</a:t>
            </a:r>
            <a:r>
              <a:rPr dirty="0">
                <a:latin typeface="黑体" panose="02010609060101010101" pitchFamily="49" charset="-122"/>
                <a:sym typeface="+mn-ea"/>
              </a:rPr>
              <a:t>统一数据缓冲几乎占据整个芯片面积的三分之一，矩阵乘法单元接近四分之一，加上累加器等模块，数据通路几乎占据了芯片的三分之二。控制模块则只有总面积的</a:t>
            </a:r>
            <a:r>
              <a:rPr dirty="0">
                <a:solidFill>
                  <a:schemeClr val="tx2">
                    <a:lumMod val="60000"/>
                    <a:lumOff val="40000"/>
                  </a:schemeClr>
                </a:solidFill>
                <a:latin typeface="黑体" panose="02010609060101010101" pitchFamily="49" charset="-122"/>
                <a:sym typeface="+mn-ea"/>
              </a:rPr>
              <a:t>2%</a:t>
            </a:r>
            <a:r>
              <a:rPr dirty="0">
                <a:latin typeface="黑体" panose="02010609060101010101" pitchFamily="49" charset="-122"/>
                <a:sym typeface="+mn-ea"/>
              </a:rPr>
              <a:t>。</a:t>
            </a:r>
            <a:endParaRPr dirty="0">
              <a:latin typeface="黑体" panose="02010609060101010101" pitchFamily="49" charset="-122"/>
              <a:sym typeface="+mn-ea"/>
            </a:endParaRPr>
          </a:p>
          <a:p>
            <a:pPr marL="1543050" lvl="2" indent="-457200" eaLnBrk="1" hangingPunct="1"/>
            <a:r>
              <a:rPr dirty="0">
                <a:latin typeface="黑体" panose="02010609060101010101" pitchFamily="49" charset="-122"/>
                <a:sym typeface="+mn-ea"/>
              </a:rPr>
              <a:t>统一数据缓冲的容量之所以设计为24 MB，部分是为了匹配矩阵单元的访问模式，同时考虑到较短的开发周期，可以简化编译器。</a:t>
            </a:r>
            <a:endParaRPr lang="zh-CN" dirty="0">
              <a:latin typeface="黑体" panose="02010609060101010101" pitchFamily="49" charset="-122"/>
            </a:endParaRPr>
          </a:p>
          <a:p>
            <a:pPr marL="0" indent="0" eaLnBrk="1" hangingPunct="1">
              <a:buNone/>
            </a:pPr>
            <a:r>
              <a:rPr lang="zh-CN" altLang="en-US" dirty="0">
                <a:latin typeface="黑体" panose="02010609060101010101" pitchFamily="49" charset="-122"/>
              </a:rPr>
              <a:t> </a:t>
            </a:r>
            <a:endParaRPr lang="zh-CN" altLang="en-US" dirty="0">
              <a:latin typeface="黑体" panose="02010609060101010101" pitchFamily="49" charset="-122"/>
            </a:endParaRPr>
          </a:p>
        </p:txBody>
      </p:sp>
    </p:spTree>
  </p:cSld>
  <p:clrMapOvr>
    <a:masterClrMapping/>
  </p:clrMapOvr>
  <p:transition>
    <p:pull dir="rd"/>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5781040" y="4940935"/>
            <a:ext cx="2298700" cy="615315"/>
          </a:xfrm>
        </p:spPr>
        <p:txBody>
          <a:bodyPr vert="horz" wrap="square" lIns="91440" tIns="45720" rIns="91440" bIns="45720" anchor="t" anchorCtr="0"/>
          <a:p>
            <a:pPr marL="450850" lvl="1" indent="0" algn="l" eaLnBrk="1" hangingPunct="1">
              <a:buNone/>
            </a:pPr>
            <a:r>
              <a:rPr lang="en-US" sz="2000" dirty="0"/>
              <a:t>TPU</a:t>
            </a:r>
            <a:r>
              <a:rPr lang="zh-CN" altLang="en-US" sz="2000" dirty="0"/>
              <a:t>电路板</a:t>
            </a:r>
            <a:endParaRPr lang="zh-CN" altLang="en-US" sz="2000" dirty="0"/>
          </a:p>
        </p:txBody>
      </p:sp>
      <p:sp>
        <p:nvSpPr>
          <p:cNvPr id="6" name="Rectangle 3" descr="Rectangle: Click to edit Master text styles&#13;&#10;Second level&#13;&#10;Third level&#13;&#10;Fourth level&#13;&#10;Fifth level"/>
          <p:cNvSpPr>
            <a:spLocks noGrp="1"/>
          </p:cNvSpPr>
          <p:nvPr>
            <p:custDataLst>
              <p:tags r:id="rId2"/>
            </p:custDataLst>
          </p:nvPr>
        </p:nvSpPr>
        <p:spPr>
          <a:xfrm>
            <a:off x="683260" y="5229225"/>
            <a:ext cx="3150235" cy="568960"/>
          </a:xfrm>
          <a:prstGeom prst="rect">
            <a:avLst/>
          </a:prstGeom>
          <a:noFill/>
          <a:ln w="9525">
            <a:noFill/>
          </a:ln>
        </p:spPr>
        <p:txBody>
          <a:bodyPr vert="horz" wrap="square" lIns="91440" tIns="45720" rIns="91440" bIns="45720" anchor="t" anchorCtr="0"/>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vl6pPr marL="32924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6pPr>
            <a:lvl7pPr marL="37496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7pPr>
            <a:lvl8pPr marL="42068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8pPr>
            <a:lvl9pPr marL="46640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9pPr>
          </a:lstStyle>
          <a:p>
            <a:pPr marL="450850" lvl="1" indent="0" algn="l" eaLnBrk="1" hangingPunct="1">
              <a:buNone/>
            </a:pPr>
            <a:r>
              <a:rPr lang="en-US" sz="2000" dirty="0"/>
              <a:t>TPU</a:t>
            </a:r>
            <a:r>
              <a:rPr lang="zh-CN" altLang="en-US" sz="2000" dirty="0"/>
              <a:t>的芯片布局</a:t>
            </a:r>
            <a:endParaRPr lang="zh-CN" altLang="en-US" sz="2000" dirty="0"/>
          </a:p>
        </p:txBody>
      </p:sp>
      <p:graphicFrame>
        <p:nvGraphicFramePr>
          <p:cNvPr id="2" name="对象 -2147482616"/>
          <p:cNvGraphicFramePr>
            <a:graphicFrameLocks noChangeAspect="1"/>
          </p:cNvGraphicFramePr>
          <p:nvPr>
            <p:custDataLst>
              <p:tags r:id="rId3"/>
            </p:custDataLst>
          </p:nvPr>
        </p:nvGraphicFramePr>
        <p:xfrm>
          <a:off x="252095" y="1737995"/>
          <a:ext cx="4436745" cy="3429635"/>
        </p:xfrm>
        <a:graphic>
          <a:graphicData uri="http://schemas.openxmlformats.org/presentationml/2006/ole">
            <mc:AlternateContent xmlns:mc="http://schemas.openxmlformats.org/markup-compatibility/2006">
              <mc:Choice xmlns:v="urn:schemas-microsoft-com:vml" Requires="v">
                <p:oleObj spid="_x0000_s3076" name="" r:id="rId4" imgW="2578735" imgH="1998980" progId="Visio.Drawing.15">
                  <p:embed/>
                </p:oleObj>
              </mc:Choice>
              <mc:Fallback>
                <p:oleObj name="" r:id="rId4" imgW="2578735" imgH="1998980" progId="Visio.Drawing.15">
                  <p:embed/>
                  <p:pic>
                    <p:nvPicPr>
                      <p:cNvPr id="0" name="图片 3075"/>
                      <p:cNvPicPr/>
                      <p:nvPr/>
                    </p:nvPicPr>
                    <p:blipFill>
                      <a:blip r:embed="rId5"/>
                      <a:stretch>
                        <a:fillRect/>
                      </a:stretch>
                    </p:blipFill>
                    <p:spPr>
                      <a:xfrm>
                        <a:off x="252095" y="1737995"/>
                        <a:ext cx="4436745" cy="3429635"/>
                      </a:xfrm>
                      <a:prstGeom prst="rect">
                        <a:avLst/>
                      </a:prstGeom>
                      <a:noFill/>
                      <a:ln w="38100">
                        <a:noFill/>
                        <a:miter/>
                      </a:ln>
                    </p:spPr>
                  </p:pic>
                </p:oleObj>
              </mc:Fallback>
            </mc:AlternateContent>
          </a:graphicData>
        </a:graphic>
      </p:graphicFrame>
      <p:graphicFrame>
        <p:nvGraphicFramePr>
          <p:cNvPr id="3" name="对象 -2147482611"/>
          <p:cNvGraphicFramePr>
            <a:graphicFrameLocks noChangeAspect="1"/>
          </p:cNvGraphicFramePr>
          <p:nvPr>
            <p:custDataLst>
              <p:tags r:id="rId6"/>
            </p:custDataLst>
          </p:nvPr>
        </p:nvGraphicFramePr>
        <p:xfrm>
          <a:off x="5008880" y="2348865"/>
          <a:ext cx="3843655" cy="2430145"/>
        </p:xfrm>
        <a:graphic>
          <a:graphicData uri="http://schemas.openxmlformats.org/presentationml/2006/ole">
            <mc:AlternateContent xmlns:mc="http://schemas.openxmlformats.org/markup-compatibility/2006">
              <mc:Choice xmlns:v="urn:schemas-microsoft-com:vml" Requires="v">
                <p:oleObj spid="_x0000_s7" name="" r:id="rId7" imgW="5577205" imgH="3509645" progId="Visio.Drawing.15">
                  <p:embed/>
                </p:oleObj>
              </mc:Choice>
              <mc:Fallback>
                <p:oleObj name="" r:id="rId7" imgW="5577205" imgH="3509645" progId="Visio.Drawing.15">
                  <p:embed/>
                  <p:pic>
                    <p:nvPicPr>
                      <p:cNvPr id="0" name="图片 6"/>
                      <p:cNvPicPr/>
                      <p:nvPr/>
                    </p:nvPicPr>
                    <p:blipFill>
                      <a:blip r:embed="rId8"/>
                      <a:stretch>
                        <a:fillRect/>
                      </a:stretch>
                    </p:blipFill>
                    <p:spPr>
                      <a:xfrm>
                        <a:off x="5008880" y="2348865"/>
                        <a:ext cx="3843655" cy="2430145"/>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30723" name="Rectangle 3" descr="Rectangle: Click to edit Master text styles&#13;&#10;Second level&#13;&#10;Third level&#13;&#10;Fourth level&#13;&#10;Fifth level"/>
          <p:cNvSpPr>
            <a:spLocks noGrp="1"/>
          </p:cNvSpPr>
          <p:nvPr>
            <p:ph idx="1"/>
          </p:nvPr>
        </p:nvSpPr>
        <p:spPr>
          <a:xfrm>
            <a:off x="683260" y="980440"/>
            <a:ext cx="8265160" cy="5876290"/>
          </a:xfrm>
        </p:spPr>
        <p:txBody>
          <a:bodyPr vert="horz" wrap="square" lIns="91440" tIns="45720" rIns="91440" bIns="45720" anchor="t" anchorCtr="0"/>
          <a:p>
            <a:pPr marL="0" indent="0" eaLnBrk="1" hangingPunct="1">
              <a:buNone/>
            </a:pPr>
            <a:r>
              <a:rPr lang="en-US" altLang="zh-CN" dirty="0"/>
              <a:t>6. TPU的</a:t>
            </a:r>
            <a:r>
              <a:rPr lang="zh-CN" altLang="en-US" dirty="0"/>
              <a:t>软件</a:t>
            </a:r>
            <a:endParaRPr lang="en-US" altLang="zh-CN" dirty="0"/>
          </a:p>
          <a:p>
            <a:pPr marL="1085850" lvl="1" indent="-457200" eaLnBrk="1" hangingPunct="1"/>
            <a:r>
              <a:rPr dirty="0">
                <a:latin typeface="黑体" panose="02010609060101010101" pitchFamily="49" charset="-122"/>
                <a:sym typeface="+mn-ea"/>
              </a:rPr>
              <a:t>在TPU上运行的应用通常使用TensorFlow开发，并编译成可以在GPU或TPU上运行的API。</a:t>
            </a:r>
            <a:endParaRPr dirty="0">
              <a:latin typeface="黑体" panose="02010609060101010101" pitchFamily="49" charset="-122"/>
              <a:sym typeface="+mn-ea"/>
            </a:endParaRPr>
          </a:p>
          <a:p>
            <a:pPr marL="1085850" lvl="1" indent="-457200" eaLnBrk="1" hangingPunct="1"/>
            <a:r>
              <a:rPr dirty="0">
                <a:latin typeface="黑体" panose="02010609060101010101" pitchFamily="49" charset="-122"/>
                <a:sym typeface="+mn-ea"/>
              </a:rPr>
              <a:t>与GPU一样，TPU软件栈也被分成为</a:t>
            </a:r>
            <a:r>
              <a:rPr dirty="0">
                <a:solidFill>
                  <a:schemeClr val="tx2">
                    <a:lumMod val="60000"/>
                    <a:lumOff val="40000"/>
                  </a:schemeClr>
                </a:solidFill>
                <a:latin typeface="黑体" panose="02010609060101010101" pitchFamily="49" charset="-122"/>
                <a:sym typeface="+mn-ea"/>
              </a:rPr>
              <a:t>用户模块</a:t>
            </a:r>
            <a:r>
              <a:rPr dirty="0">
                <a:latin typeface="黑体" panose="02010609060101010101" pitchFamily="49" charset="-122"/>
                <a:sym typeface="+mn-ea"/>
              </a:rPr>
              <a:t>和</a:t>
            </a:r>
            <a:r>
              <a:rPr dirty="0">
                <a:solidFill>
                  <a:schemeClr val="tx2">
                    <a:lumMod val="60000"/>
                    <a:lumOff val="40000"/>
                  </a:schemeClr>
                </a:solidFill>
                <a:latin typeface="黑体" panose="02010609060101010101" pitchFamily="49" charset="-122"/>
                <a:sym typeface="+mn-ea"/>
              </a:rPr>
              <a:t>内核模块</a:t>
            </a:r>
            <a:r>
              <a:rPr dirty="0">
                <a:latin typeface="黑体" panose="02010609060101010101" pitchFamily="49" charset="-122"/>
                <a:sym typeface="+mn-ea"/>
              </a:rPr>
              <a:t>。</a:t>
            </a:r>
            <a:endParaRPr dirty="0">
              <a:latin typeface="黑体" panose="02010609060101010101" pitchFamily="49" charset="-122"/>
              <a:sym typeface="+mn-ea"/>
            </a:endParaRPr>
          </a:p>
          <a:p>
            <a:pPr marL="1543050" lvl="2" indent="-457200" eaLnBrk="1" hangingPunct="1"/>
            <a:r>
              <a:rPr dirty="0">
                <a:latin typeface="黑体" panose="02010609060101010101" pitchFamily="49" charset="-122"/>
                <a:sym typeface="+mn-ea"/>
              </a:rPr>
              <a:t>轻量级的内核模块只负责内存管理和中断处理，这样的好处是可以保持其长期稳定。</a:t>
            </a:r>
            <a:endParaRPr dirty="0">
              <a:latin typeface="黑体" panose="02010609060101010101" pitchFamily="49" charset="-122"/>
              <a:sym typeface="+mn-ea"/>
            </a:endParaRPr>
          </a:p>
          <a:p>
            <a:pPr marL="1543050" lvl="2" indent="-457200" eaLnBrk="1" hangingPunct="1"/>
            <a:r>
              <a:rPr dirty="0">
                <a:latin typeface="黑体" panose="02010609060101010101" pitchFamily="49" charset="-122"/>
                <a:sym typeface="+mn-ea"/>
              </a:rPr>
              <a:t>用户模块则需要频繁更新，它负责了设置TPU、控制TPU的执行、重新格式化数据、将API调用转换为TPU指令等。</a:t>
            </a:r>
            <a:endParaRPr lang="zh-CN" dirty="0">
              <a:latin typeface="黑体" panose="02010609060101010101" pitchFamily="49" charset="-122"/>
            </a:endParaRPr>
          </a:p>
          <a:p>
            <a:pPr marL="0" indent="0" eaLnBrk="1" hangingPunct="1">
              <a:buNone/>
            </a:pPr>
            <a:r>
              <a:rPr lang="zh-CN" altLang="en-US" dirty="0">
                <a:latin typeface="黑体" panose="02010609060101010101" pitchFamily="49" charset="-122"/>
              </a:rPr>
              <a:t> </a:t>
            </a:r>
            <a:endParaRPr lang="zh-CN" altLang="en-US" dirty="0">
              <a:latin typeface="黑体" panose="02010609060101010101" pitchFamily="49" charset="-122"/>
            </a:endParaRPr>
          </a:p>
        </p:txBody>
      </p:sp>
    </p:spTree>
  </p:cSld>
  <p:clrMapOvr>
    <a:masterClrMapping/>
  </p:clrMapOvr>
  <p:transition>
    <p:pull dir="rd"/>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539750" y="5876925"/>
            <a:ext cx="7772400" cy="527050"/>
          </a:xfrm>
        </p:spPr>
        <p:txBody>
          <a:bodyPr vert="horz" wrap="square" lIns="91440" tIns="45720" rIns="91440" bIns="45720" anchor="t" anchorCtr="0"/>
          <a:p>
            <a:pPr marL="450850" lvl="1" indent="0" algn="ctr" eaLnBrk="1" hangingPunct="1">
              <a:buNone/>
            </a:pPr>
            <a:r>
              <a:rPr dirty="0"/>
              <a:t>MNIST MLP的部分TensorFlow代码</a:t>
            </a:r>
            <a:endParaRPr dirty="0"/>
          </a:p>
        </p:txBody>
      </p:sp>
      <p:graphicFrame>
        <p:nvGraphicFramePr>
          <p:cNvPr id="2" name="对象 -2147482614"/>
          <p:cNvGraphicFramePr>
            <a:graphicFrameLocks noChangeAspect="1"/>
          </p:cNvGraphicFramePr>
          <p:nvPr>
            <p:custDataLst>
              <p:tags r:id="rId2"/>
            </p:custDataLst>
          </p:nvPr>
        </p:nvGraphicFramePr>
        <p:xfrm>
          <a:off x="2537460" y="899795"/>
          <a:ext cx="4337050" cy="5105400"/>
        </p:xfrm>
        <a:graphic>
          <a:graphicData uri="http://schemas.openxmlformats.org/presentationml/2006/ole">
            <mc:AlternateContent xmlns:mc="http://schemas.openxmlformats.org/markup-compatibility/2006">
              <mc:Choice xmlns:v="urn:schemas-microsoft-com:vml" Requires="v">
                <p:oleObj spid="_x0000_s3" name="" r:id="rId3" imgW="3601085" imgH="4236720" progId="Visio.Drawing.15">
                  <p:embed/>
                </p:oleObj>
              </mc:Choice>
              <mc:Fallback>
                <p:oleObj name="" r:id="rId3" imgW="3601085" imgH="4236720" progId="Visio.Drawing.15">
                  <p:embed/>
                  <p:pic>
                    <p:nvPicPr>
                      <p:cNvPr id="0" name="图片 2"/>
                      <p:cNvPicPr/>
                      <p:nvPr/>
                    </p:nvPicPr>
                    <p:blipFill>
                      <a:blip r:embed="rId4"/>
                      <a:stretch>
                        <a:fillRect/>
                      </a:stretch>
                    </p:blipFill>
                    <p:spPr>
                      <a:xfrm>
                        <a:off x="2537460" y="899795"/>
                        <a:ext cx="4337050" cy="5105400"/>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Rectangle 3" descr="Rectangle: Click to edit Master text styles&#13;&#10;Second level&#13;&#10;Third level&#13;&#10;Fourth level&#13;&#10;Fifth level"/>
          <p:cNvSpPr>
            <a:spLocks noGrp="1"/>
          </p:cNvSpPr>
          <p:nvPr>
            <p:ph idx="1"/>
          </p:nvPr>
        </p:nvSpPr>
        <p:spPr>
          <a:xfrm>
            <a:off x="685800" y="1844358"/>
            <a:ext cx="7772400" cy="3967162"/>
          </a:xfrm>
        </p:spPr>
        <p:txBody>
          <a:bodyPr vert="horz" wrap="square" lIns="91440" tIns="45720" rIns="91440" bIns="45720" anchor="t" anchorCtr="0"/>
          <a:p>
            <a:pPr marL="0" indent="0" eaLnBrk="1" hangingPunct="1">
              <a:buFont typeface="Wingdings" panose="05000000000000000000" pitchFamily="2" charset="2"/>
              <a:buNone/>
            </a:pPr>
            <a:r>
              <a:rPr lang="zh-CN" altLang="en-US" sz="2400" dirty="0">
                <a:latin typeface="黑体" panose="02010609060101010101" pitchFamily="49" charset="-122"/>
                <a:sym typeface="+mn-ea"/>
              </a:rPr>
              <a:t>不断提高处理器性能的两个主要途径：</a:t>
            </a:r>
            <a:endParaRPr lang="zh-CN" altLang="en-US" sz="2400" dirty="0">
              <a:latin typeface="黑体" panose="02010609060101010101" pitchFamily="49" charset="-122"/>
            </a:endParaRPr>
          </a:p>
          <a:p>
            <a:pPr marL="1085850" lvl="1" indent="-457200" eaLnBrk="1" hangingPunct="1"/>
            <a:r>
              <a:rPr lang="zh-CN" altLang="en-US" sz="2400" dirty="0"/>
              <a:t>制造工艺的进步</a:t>
            </a:r>
            <a:endParaRPr lang="zh-CN" altLang="en-US" sz="2400" dirty="0"/>
          </a:p>
          <a:p>
            <a:pPr marL="1085850" lvl="1" indent="-457200" eaLnBrk="1" hangingPunct="1"/>
            <a:r>
              <a:rPr lang="zh-CN" altLang="en-US" dirty="0"/>
              <a:t>体系结构的创新</a:t>
            </a:r>
            <a:endParaRPr lang="zh-CN" altLang="en-US" dirty="0"/>
          </a:p>
          <a:p>
            <a:pPr marL="1543050" lvl="2" indent="-457200" eaLnBrk="1" hangingPunct="1"/>
            <a:r>
              <a:rPr lang="zh-CN" altLang="en-US" dirty="0"/>
              <a:t>多级高速缓存和多种并行性开发技术</a:t>
            </a:r>
            <a:endParaRPr lang="zh-CN" altLang="en-US" dirty="0"/>
          </a:p>
          <a:p>
            <a:pPr marL="2000250" lvl="3" indent="-457200" eaLnBrk="1" hangingPunct="1"/>
            <a:r>
              <a:rPr lang="zh-CN" altLang="en-US" dirty="0"/>
              <a:t></a:t>
            </a:r>
            <a:r>
              <a:rPr lang="zh-CN" altLang="en-US" b="0" dirty="0"/>
              <a:t>1</a:t>
            </a:r>
            <a:r>
              <a:rPr lang="zh-CN" altLang="en-US" dirty="0"/>
              <a:t>级</a:t>
            </a:r>
            <a:r>
              <a:rPr lang="zh-CN" altLang="en-US" b="0" dirty="0"/>
              <a:t>、2</a:t>
            </a:r>
            <a:r>
              <a:rPr lang="zh-CN" altLang="en-US" dirty="0"/>
              <a:t>级</a:t>
            </a:r>
            <a:r>
              <a:rPr lang="zh-CN" altLang="en-US" b="0" dirty="0"/>
              <a:t>、3</a:t>
            </a:r>
            <a:r>
              <a:rPr lang="zh-CN" altLang="en-US" dirty="0"/>
              <a:t>级甚至</a:t>
            </a:r>
            <a:r>
              <a:rPr lang="zh-CN" altLang="en-US" b="0" dirty="0"/>
              <a:t>4</a:t>
            </a:r>
            <a:r>
              <a:rPr lang="zh-CN" altLang="en-US" dirty="0"/>
              <a:t>级Cache</a:t>
            </a:r>
            <a:endParaRPr lang="zh-CN" altLang="en-US" b="0" dirty="0"/>
          </a:p>
          <a:p>
            <a:pPr marL="2000250" lvl="3" indent="-457200" eaLnBrk="1" hangingPunct="1"/>
            <a:r>
              <a:rPr lang="zh-CN" altLang="en-US" b="0" dirty="0"/>
              <a:t>512</a:t>
            </a:r>
            <a:r>
              <a:rPr lang="zh-CN" altLang="en-US" dirty="0"/>
              <a:t>位浮点功能单元</a:t>
            </a:r>
            <a:endParaRPr lang="zh-CN" altLang="en-US" b="0" dirty="0"/>
          </a:p>
          <a:p>
            <a:pPr marL="2000250" lvl="3" indent="-457200" eaLnBrk="1" hangingPunct="1"/>
            <a:r>
              <a:rPr lang="zh-CN" altLang="en-US" b="0" dirty="0"/>
              <a:t>15</a:t>
            </a:r>
            <a:r>
              <a:rPr lang="zh-CN" altLang="en-US" dirty="0"/>
              <a:t>级以上的流水线</a:t>
            </a:r>
            <a:endParaRPr lang="zh-CN" altLang="en-US" b="0" dirty="0"/>
          </a:p>
          <a:p>
            <a:pPr marL="2000250" lvl="3" indent="-457200" eaLnBrk="1" hangingPunct="1"/>
            <a:r>
              <a:rPr lang="zh-CN" altLang="en-US" dirty="0"/>
              <a:t>分支预测</a:t>
            </a:r>
            <a:endParaRPr lang="zh-CN" altLang="en-US" dirty="0"/>
          </a:p>
          <a:p>
            <a:pPr marL="2000250" lvl="3" indent="-457200" eaLnBrk="1" hangingPunct="1"/>
            <a:r>
              <a:rPr lang="zh-CN" altLang="en-US" dirty="0"/>
              <a:t>乱序执行</a:t>
            </a:r>
            <a:endParaRPr lang="zh-CN" altLang="en-US" dirty="0"/>
          </a:p>
          <a:p>
            <a:pPr marL="2000250" lvl="3" indent="-457200" eaLnBrk="1" hangingPunct="1"/>
            <a:r>
              <a:rPr lang="zh-CN" altLang="en-US" dirty="0"/>
              <a:t>前瞻预取</a:t>
            </a:r>
            <a:endParaRPr lang="zh-CN" altLang="en-US" dirty="0"/>
          </a:p>
        </p:txBody>
      </p:sp>
      <p:sp>
        <p:nvSpPr>
          <p:cNvPr id="8196" name="Text Box 5"/>
          <p:cNvSpPr txBox="1"/>
          <p:nvPr/>
        </p:nvSpPr>
        <p:spPr>
          <a:xfrm>
            <a:off x="0" y="1109663"/>
            <a:ext cx="9144000" cy="521970"/>
          </a:xfrm>
          <a:prstGeom prst="rect">
            <a:avLst/>
          </a:prstGeom>
          <a:noFill/>
          <a:ln w="9525">
            <a:noFill/>
          </a:ln>
        </p:spPr>
        <p:txBody>
          <a:bodyPr>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algn="ctr" eaLnBrk="1" hangingPunct="1">
              <a:lnSpc>
                <a:spcPct val="100000"/>
              </a:lnSpc>
              <a:spcBef>
                <a:spcPct val="50000"/>
              </a:spcBef>
              <a:buClrTx/>
              <a:buFontTx/>
              <a:buNone/>
            </a:pPr>
            <a:r>
              <a:rPr lang="en-US" altLang="zh-CN" sz="2800" dirty="0">
                <a:solidFill>
                  <a:srgbClr val="000000"/>
                </a:solidFill>
                <a:latin typeface="黑体" panose="02010609060101010101" pitchFamily="49" charset="-122"/>
              </a:rPr>
              <a:t>13.1 </a:t>
            </a:r>
            <a:r>
              <a:rPr lang="zh-CN" altLang="en-US" sz="2800" dirty="0">
                <a:solidFill>
                  <a:srgbClr val="000000"/>
                </a:solidFill>
                <a:latin typeface="黑体" panose="02010609060101010101" pitchFamily="49" charset="-122"/>
              </a:rPr>
              <a:t>选择</a:t>
            </a:r>
            <a:r>
              <a:rPr lang="en-US" altLang="zh-CN" sz="2800" dirty="0">
                <a:solidFill>
                  <a:srgbClr val="000000"/>
                </a:solidFill>
                <a:latin typeface="黑体" panose="02010609060101010101" pitchFamily="49" charset="-122"/>
              </a:rPr>
              <a:t>DSA</a:t>
            </a:r>
            <a:r>
              <a:rPr lang="zh-CN" altLang="en-US" sz="2800" dirty="0">
                <a:solidFill>
                  <a:srgbClr val="000000"/>
                </a:solidFill>
                <a:latin typeface="黑体" panose="02010609060101010101" pitchFamily="49" charset="-122"/>
              </a:rPr>
              <a:t>的原因</a:t>
            </a:r>
            <a:endParaRPr lang="zh-CN" altLang="en-US" sz="2800" dirty="0">
              <a:solidFill>
                <a:srgbClr val="000000"/>
              </a:solidFill>
              <a:latin typeface="黑体" panose="02010609060101010101" pitchFamily="49" charset="-122"/>
            </a:endParaRPr>
          </a:p>
        </p:txBody>
      </p:sp>
      <p:sp>
        <p:nvSpPr>
          <p:cNvPr id="8197"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rPr>
              <a:t>13.1 </a:t>
            </a:r>
            <a:r>
              <a:rPr lang="zh-CN" altLang="en-US" dirty="0">
                <a:latin typeface="+mj-ea"/>
                <a:cs typeface="+mj-ea"/>
              </a:rPr>
              <a:t>选择</a:t>
            </a:r>
            <a:r>
              <a:rPr lang="en-US" altLang="zh-CN" dirty="0">
                <a:latin typeface="+mj-ea"/>
                <a:cs typeface="+mj-ea"/>
              </a:rPr>
              <a:t>DSA</a:t>
            </a:r>
            <a:r>
              <a:rPr lang="zh-CN" altLang="en-US" dirty="0">
                <a:latin typeface="+mj-ea"/>
                <a:cs typeface="+mj-ea"/>
              </a:rPr>
              <a:t>的原因</a:t>
            </a:r>
            <a:endParaRPr lang="zh-CN" altLang="en-US" dirty="0">
              <a:latin typeface="+mj-ea"/>
              <a:cs typeface="+mj-ea"/>
            </a:endParaRPr>
          </a:p>
        </p:txBody>
      </p:sp>
    </p:spTree>
  </p:cSld>
  <p:clrMapOvr>
    <a:masterClrMapping/>
  </p:clrMapOvr>
  <p:transition>
    <p:pull dir="rd"/>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30723" name="Rectangle 3" descr="Rectangle: Click to edit Master text styles&#13;&#10;Second level&#13;&#10;Third level&#13;&#10;Fourth level&#13;&#10;Fifth level"/>
          <p:cNvSpPr>
            <a:spLocks noGrp="1"/>
          </p:cNvSpPr>
          <p:nvPr>
            <p:ph idx="1"/>
          </p:nvPr>
        </p:nvSpPr>
        <p:spPr>
          <a:xfrm>
            <a:off x="683260" y="980440"/>
            <a:ext cx="8265160" cy="5876290"/>
          </a:xfrm>
        </p:spPr>
        <p:txBody>
          <a:bodyPr vert="horz" wrap="square" lIns="91440" tIns="45720" rIns="91440" bIns="45720" anchor="t" anchorCtr="0"/>
          <a:p>
            <a:pPr marL="0" indent="0" eaLnBrk="1" hangingPunct="1">
              <a:buNone/>
            </a:pPr>
            <a:r>
              <a:rPr lang="en-US" altLang="zh-CN" dirty="0"/>
              <a:t>7. TPU的</a:t>
            </a:r>
            <a:r>
              <a:rPr lang="zh-CN" altLang="en-US" dirty="0"/>
              <a:t>性能</a:t>
            </a:r>
            <a:endParaRPr lang="en-US" altLang="zh-CN" dirty="0"/>
          </a:p>
          <a:p>
            <a:pPr marL="1085850" lvl="1" indent="-457200" eaLnBrk="1" hangingPunct="1"/>
            <a:r>
              <a:rPr dirty="0">
                <a:latin typeface="黑体" panose="02010609060101010101" pitchFamily="49" charset="-122"/>
                <a:sym typeface="+mn-ea"/>
              </a:rPr>
              <a:t>TPU的设计者为TPU建立了一个性能模型，根据内存带宽、矩阵单元大小、时钟频率和累加器数量的变化来估算TPU的性能。</a:t>
            </a:r>
            <a:endParaRPr dirty="0">
              <a:latin typeface="黑体" panose="02010609060101010101" pitchFamily="49" charset="-122"/>
              <a:sym typeface="+mn-ea"/>
            </a:endParaRPr>
          </a:p>
          <a:p>
            <a:pPr marL="1543050" lvl="2" indent="-457200" eaLnBrk="1" hangingPunct="1"/>
            <a:r>
              <a:rPr lang="en-US" altLang="zh-CN" dirty="0">
                <a:latin typeface="黑体" panose="02010609060101010101" pitchFamily="49" charset="-122"/>
              </a:rPr>
              <a:t>增加内存带宽（memory）对性能的影响最大。当内存带宽增加</a:t>
            </a:r>
            <a:r>
              <a:rPr lang="en-US" altLang="zh-CN" dirty="0">
                <a:solidFill>
                  <a:schemeClr val="tx2">
                    <a:lumMod val="60000"/>
                    <a:lumOff val="40000"/>
                  </a:schemeClr>
                </a:solidFill>
                <a:latin typeface="黑体" panose="02010609060101010101" pitchFamily="49" charset="-122"/>
              </a:rPr>
              <a:t>4倍</a:t>
            </a:r>
            <a:r>
              <a:rPr lang="en-US" altLang="zh-CN" dirty="0">
                <a:latin typeface="黑体" panose="02010609060101010101" pitchFamily="49" charset="-122"/>
              </a:rPr>
              <a:t>时，性能平均提高</a:t>
            </a:r>
            <a:r>
              <a:rPr lang="en-US" altLang="zh-CN" dirty="0">
                <a:solidFill>
                  <a:schemeClr val="tx2">
                    <a:lumMod val="60000"/>
                    <a:lumOff val="40000"/>
                  </a:schemeClr>
                </a:solidFill>
                <a:latin typeface="黑体" panose="02010609060101010101" pitchFamily="49" charset="-122"/>
              </a:rPr>
              <a:t>3倍</a:t>
            </a:r>
            <a:r>
              <a:rPr lang="en-US" altLang="zh-CN" dirty="0">
                <a:latin typeface="黑体" panose="02010609060101010101" pitchFamily="49" charset="-122"/>
              </a:rPr>
              <a:t>，因为它减少了访问权重存储器的时间。</a:t>
            </a:r>
            <a:endParaRPr lang="en-US" altLang="zh-CN" dirty="0">
              <a:latin typeface="黑体" panose="02010609060101010101" pitchFamily="49" charset="-122"/>
            </a:endParaRPr>
          </a:p>
          <a:p>
            <a:pPr marL="1543050" lvl="2" indent="-457200" eaLnBrk="1" hangingPunct="1"/>
            <a:r>
              <a:rPr lang="en-US" altLang="zh-CN" dirty="0">
                <a:latin typeface="黑体" panose="02010609060101010101" pitchFamily="49" charset="-122"/>
              </a:rPr>
              <a:t>无论是否改变累加器的数量，时钟频率对性能的影响都很小。</a:t>
            </a:r>
            <a:endParaRPr lang="en-US" altLang="zh-CN" dirty="0">
              <a:latin typeface="黑体" panose="02010609060101010101" pitchFamily="49" charset="-122"/>
            </a:endParaRPr>
          </a:p>
          <a:p>
            <a:pPr marL="1543050" lvl="2" indent="-457200" eaLnBrk="1" hangingPunct="1"/>
            <a:r>
              <a:rPr lang="en-US" altLang="zh-CN" dirty="0">
                <a:latin typeface="黑体" panose="02010609060101010101" pitchFamily="49" charset="-122"/>
              </a:rPr>
              <a:t>当矩阵乘法单元的规模从</a:t>
            </a:r>
            <a:r>
              <a:rPr lang="en-US" altLang="zh-CN" dirty="0">
                <a:solidFill>
                  <a:schemeClr val="tx2">
                    <a:lumMod val="60000"/>
                    <a:lumOff val="40000"/>
                  </a:schemeClr>
                </a:solidFill>
                <a:latin typeface="黑体" panose="02010609060101010101" pitchFamily="49" charset="-122"/>
              </a:rPr>
              <a:t>256x256</a:t>
            </a:r>
            <a:r>
              <a:rPr lang="en-US" altLang="zh-CN" dirty="0">
                <a:latin typeface="黑体" panose="02010609060101010101" pitchFamily="49" charset="-122"/>
              </a:rPr>
              <a:t>扩展到</a:t>
            </a:r>
            <a:r>
              <a:rPr lang="en-US" altLang="zh-CN" dirty="0">
                <a:solidFill>
                  <a:schemeClr val="tx2">
                    <a:lumMod val="60000"/>
                    <a:lumOff val="40000"/>
                  </a:schemeClr>
                </a:solidFill>
                <a:latin typeface="黑体" panose="02010609060101010101" pitchFamily="49" charset="-122"/>
              </a:rPr>
              <a:t>512x512</a:t>
            </a:r>
            <a:r>
              <a:rPr lang="en-US" altLang="zh-CN" dirty="0">
                <a:latin typeface="黑体" panose="02010609060101010101" pitchFamily="49" charset="-122"/>
              </a:rPr>
              <a:t>时，平均性能都略有下降。这个问题类似于大页的内部碎片，更糟糕的是它是二维的。</a:t>
            </a:r>
            <a:endParaRPr lang="en-US" altLang="zh-CN" dirty="0">
              <a:latin typeface="黑体" panose="02010609060101010101" pitchFamily="49" charset="-122"/>
            </a:endParaRPr>
          </a:p>
        </p:txBody>
      </p:sp>
    </p:spTree>
  </p:cSld>
  <p:clrMapOvr>
    <a:masterClrMapping/>
  </p:clrMapOvr>
  <p:transition>
    <p:pull dir="rd"/>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539750" y="5733415"/>
            <a:ext cx="7772400" cy="527050"/>
          </a:xfrm>
        </p:spPr>
        <p:txBody>
          <a:bodyPr vert="horz" wrap="square" lIns="91440" tIns="45720" rIns="91440" bIns="45720" anchor="t" anchorCtr="0"/>
          <a:p>
            <a:pPr marL="450850" lvl="1" indent="0" algn="ctr" eaLnBrk="1" hangingPunct="1">
              <a:buNone/>
            </a:pPr>
            <a:r>
              <a:rPr dirty="0"/>
              <a:t>参数在0.25倍~4倍范围内变化时TPU性能的变化</a:t>
            </a:r>
            <a:endParaRPr dirty="0"/>
          </a:p>
        </p:txBody>
      </p:sp>
      <p:graphicFrame>
        <p:nvGraphicFramePr>
          <p:cNvPr id="2" name="对象 -2147482610"/>
          <p:cNvGraphicFramePr>
            <a:graphicFrameLocks noChangeAspect="1"/>
          </p:cNvGraphicFramePr>
          <p:nvPr>
            <p:custDataLst>
              <p:tags r:id="rId2"/>
            </p:custDataLst>
          </p:nvPr>
        </p:nvGraphicFramePr>
        <p:xfrm>
          <a:off x="1835785" y="1628775"/>
          <a:ext cx="5617210" cy="3826510"/>
        </p:xfrm>
        <a:graphic>
          <a:graphicData uri="http://schemas.openxmlformats.org/presentationml/2006/ole">
            <mc:AlternateContent xmlns:mc="http://schemas.openxmlformats.org/markup-compatibility/2006">
              <mc:Choice xmlns:v="urn:schemas-microsoft-com:vml" Requires="v">
                <p:oleObj spid="_x0000_s3076" name="" r:id="rId3" imgW="6429375" imgH="4378960" progId="Visio.Drawing.15">
                  <p:embed/>
                </p:oleObj>
              </mc:Choice>
              <mc:Fallback>
                <p:oleObj name="" r:id="rId3" imgW="6429375" imgH="4378960" progId="Visio.Drawing.15">
                  <p:embed/>
                  <p:pic>
                    <p:nvPicPr>
                      <p:cNvPr id="0" name="图片 3075"/>
                      <p:cNvPicPr/>
                      <p:nvPr/>
                    </p:nvPicPr>
                    <p:blipFill>
                      <a:blip r:embed="rId4"/>
                      <a:stretch>
                        <a:fillRect/>
                      </a:stretch>
                    </p:blipFill>
                    <p:spPr>
                      <a:xfrm>
                        <a:off x="1835785" y="1628775"/>
                        <a:ext cx="5617210" cy="3826510"/>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实例：谷歌</a:t>
            </a:r>
            <a:r>
              <a:rPr lang="en-US" altLang="zh-CN" dirty="0">
                <a:latin typeface="+mj-ea"/>
                <a:cs typeface="+mj-ea"/>
                <a:sym typeface="+mn-ea"/>
              </a:rPr>
              <a:t>TPU</a:t>
            </a:r>
            <a:endParaRPr lang="en-US" altLang="zh-CN" dirty="0">
              <a:latin typeface="+mj-ea"/>
              <a:cs typeface="+mj-ea"/>
              <a:sym typeface="+mn-ea"/>
            </a:endParaRPr>
          </a:p>
        </p:txBody>
      </p:sp>
      <p:sp>
        <p:nvSpPr>
          <p:cNvPr id="30723" name="Rectangle 3" descr="Rectangle: Click to edit Master text styles&#13;&#10;Second level&#13;&#10;Third level&#13;&#10;Fourth level&#13;&#10;Fifth level"/>
          <p:cNvSpPr>
            <a:spLocks noGrp="1"/>
          </p:cNvSpPr>
          <p:nvPr>
            <p:ph idx="1"/>
          </p:nvPr>
        </p:nvSpPr>
        <p:spPr>
          <a:xfrm>
            <a:off x="683260" y="980440"/>
            <a:ext cx="8265160" cy="5876290"/>
          </a:xfrm>
        </p:spPr>
        <p:txBody>
          <a:bodyPr vert="horz" wrap="square" lIns="91440" tIns="45720" rIns="91440" bIns="45720" anchor="t" anchorCtr="0"/>
          <a:p>
            <a:pPr marL="0" indent="0" eaLnBrk="1" hangingPunct="1">
              <a:buNone/>
            </a:pPr>
            <a:r>
              <a:rPr lang="en-US" altLang="zh-CN" dirty="0"/>
              <a:t>8. TPU的</a:t>
            </a:r>
            <a:r>
              <a:rPr lang="zh-CN" altLang="en-US" dirty="0"/>
              <a:t>特点</a:t>
            </a:r>
            <a:endParaRPr lang="en-US" altLang="zh-CN" dirty="0"/>
          </a:p>
          <a:p>
            <a:pPr marL="1085850" lvl="1" indent="-457200" eaLnBrk="1" hangingPunct="1"/>
            <a:r>
              <a:rPr dirty="0">
                <a:latin typeface="黑体" panose="02010609060101010101" pitchFamily="49" charset="-122"/>
                <a:sym typeface="+mn-ea"/>
              </a:rPr>
              <a:t>TPU使用</a:t>
            </a:r>
            <a:r>
              <a:rPr dirty="0">
                <a:solidFill>
                  <a:schemeClr val="tx2">
                    <a:lumMod val="60000"/>
                    <a:lumOff val="40000"/>
                  </a:schemeClr>
                </a:solidFill>
                <a:latin typeface="黑体" panose="02010609060101010101" pitchFamily="49" charset="-122"/>
                <a:sym typeface="+mn-ea"/>
              </a:rPr>
              <a:t>专用内存</a:t>
            </a:r>
            <a:r>
              <a:rPr dirty="0">
                <a:latin typeface="黑体" panose="02010609060101010101" pitchFamily="49" charset="-122"/>
                <a:sym typeface="+mn-ea"/>
              </a:rPr>
              <a:t>使得数据移动距离最短。</a:t>
            </a:r>
            <a:endParaRPr dirty="0">
              <a:latin typeface="黑体" panose="02010609060101010101" pitchFamily="49" charset="-122"/>
              <a:sym typeface="+mn-ea"/>
            </a:endParaRPr>
          </a:p>
          <a:p>
            <a:pPr marL="1085850" lvl="1" indent="-457200" eaLnBrk="1" hangingPunct="1"/>
            <a:r>
              <a:rPr dirty="0">
                <a:latin typeface="黑体" panose="02010609060101010101" pitchFamily="49" charset="-122"/>
                <a:sym typeface="+mn-ea"/>
              </a:rPr>
              <a:t>TPU放弃了一些高级微架构优化，用节省下来的晶体管资源实现了数量更多的算术单元或容量更大的内存。</a:t>
            </a:r>
            <a:endParaRPr dirty="0">
              <a:latin typeface="黑体" panose="02010609060101010101" pitchFamily="49" charset="-122"/>
              <a:sym typeface="+mn-ea"/>
            </a:endParaRPr>
          </a:p>
          <a:p>
            <a:pPr marL="1085850" lvl="1" indent="-457200" eaLnBrk="1" hangingPunct="1"/>
            <a:r>
              <a:rPr dirty="0">
                <a:latin typeface="黑体" panose="02010609060101010101" pitchFamily="49" charset="-122"/>
                <a:sym typeface="+mn-ea"/>
              </a:rPr>
              <a:t>TPU采用了与领域应用匹配的最简单的并行形式。</a:t>
            </a:r>
            <a:endParaRPr dirty="0">
              <a:latin typeface="黑体" panose="02010609060101010101" pitchFamily="49" charset="-122"/>
              <a:sym typeface="+mn-ea"/>
            </a:endParaRPr>
          </a:p>
          <a:p>
            <a:pPr marL="1085850" lvl="1" indent="-457200" eaLnBrk="1" hangingPunct="1"/>
            <a:r>
              <a:rPr dirty="0">
                <a:latin typeface="黑体" panose="02010609060101010101" pitchFamily="49" charset="-122"/>
                <a:sym typeface="+mn-ea"/>
              </a:rPr>
              <a:t>TPU将数据大小和类型减少到应用领域所需的最简单的情形。</a:t>
            </a:r>
            <a:endParaRPr dirty="0">
              <a:latin typeface="黑体" panose="02010609060101010101" pitchFamily="49" charset="-122"/>
              <a:sym typeface="+mn-ea"/>
            </a:endParaRPr>
          </a:p>
          <a:p>
            <a:pPr marL="1085850" lvl="1" indent="-457200" eaLnBrk="1" hangingPunct="1"/>
            <a:r>
              <a:rPr dirty="0">
                <a:latin typeface="黑体" panose="02010609060101010101" pitchFamily="49" charset="-122"/>
                <a:sym typeface="+mn-ea"/>
              </a:rPr>
              <a:t>TPU使用</a:t>
            </a:r>
            <a:r>
              <a:rPr dirty="0">
                <a:solidFill>
                  <a:schemeClr val="tx2">
                    <a:lumMod val="60000"/>
                    <a:lumOff val="40000"/>
                  </a:schemeClr>
                </a:solidFill>
                <a:latin typeface="黑体" panose="02010609060101010101" pitchFamily="49" charset="-122"/>
                <a:sym typeface="+mn-ea"/>
              </a:rPr>
              <a:t>TensorFlow框架</a:t>
            </a:r>
            <a:r>
              <a:rPr dirty="0">
                <a:latin typeface="黑体" panose="02010609060101010101" pitchFamily="49" charset="-122"/>
                <a:sym typeface="+mn-ea"/>
              </a:rPr>
              <a:t>来编程，GPU使用CUDA和OpenCL。</a:t>
            </a:r>
            <a:endParaRPr dirty="0">
              <a:latin typeface="黑体" panose="02010609060101010101" pitchFamily="49" charset="-122"/>
              <a:sym typeface="+mn-ea"/>
            </a:endParaRPr>
          </a:p>
          <a:p>
            <a:pPr marL="0" indent="0" eaLnBrk="1" hangingPunct="1">
              <a:buNone/>
            </a:pPr>
            <a:r>
              <a:rPr lang="zh-CN" altLang="en-US" dirty="0">
                <a:latin typeface="黑体" panose="02010609060101010101" pitchFamily="49" charset="-122"/>
              </a:rPr>
              <a:t> </a:t>
            </a:r>
            <a:endParaRPr lang="zh-CN" altLang="en-US" dirty="0">
              <a:latin typeface="黑体" panose="02010609060101010101" pitchFamily="49" charset="-122"/>
            </a:endParaRPr>
          </a:p>
        </p:txBody>
      </p:sp>
    </p:spTree>
  </p:cSld>
  <p:clrMapOvr>
    <a:masterClrMapping/>
  </p:clrMapOvr>
  <p:transition>
    <p:pull dir="rd"/>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611505" y="1556385"/>
            <a:ext cx="7947660" cy="3046095"/>
          </a:xfrm>
        </p:spPr>
        <p:txBody>
          <a:bodyPr vert="horz" wrap="square" lIns="91440" tIns="45720" rIns="91440" bIns="45720" anchor="t" anchorCtr="0"/>
          <a:p>
            <a:pPr marL="457200" indent="0" eaLnBrk="1" hangingPunct="1">
              <a:buNone/>
            </a:pPr>
            <a:r>
              <a:rPr dirty="0">
                <a:latin typeface="黑体" panose="02010609060101010101" pitchFamily="49" charset="-122"/>
              </a:rPr>
              <a:t>“Catapult”将FPGA加速器通过PCIe接入数据中心服务器，并为那些需要多块FPGA的应用提供了专用FPGA网络。</a:t>
            </a:r>
            <a:endParaRPr dirty="0">
              <a:latin typeface="黑体" panose="02010609060101010101" pitchFamily="49" charset="-122"/>
            </a:endParaRPr>
          </a:p>
          <a:p>
            <a:pPr marL="1257300" lvl="1" indent="-342900" eaLnBrk="1" hangingPunct="1"/>
            <a:r>
              <a:rPr dirty="0">
                <a:latin typeface="黑体" panose="02010609060101010101" pitchFamily="49" charset="-122"/>
              </a:rPr>
              <a:t>充分发挥FPGA灵活性强的特点，根据应用的特定需求在服务器上进行定制使用，同时随着时间的推移更新服务器和加速器以加速更多的应用程序。</a:t>
            </a:r>
            <a:r>
              <a:rPr lang="zh-CN" altLang="en-US" dirty="0">
                <a:latin typeface="黑体" panose="02010609060101010101" pitchFamily="49" charset="-122"/>
              </a:rPr>
              <a:t> </a:t>
            </a:r>
            <a:endParaRPr lang="zh-CN" altLang="en-US" dirty="0">
              <a:latin typeface="黑体" panose="02010609060101010101" pitchFamily="49" charset="-122"/>
            </a:endParaRPr>
          </a:p>
          <a:p>
            <a:pPr marL="1714500" lvl="2" indent="-342900" eaLnBrk="1" hangingPunct="1"/>
            <a:r>
              <a:rPr lang="zh-CN" altLang="en-US" dirty="0">
                <a:latin typeface="黑体" panose="02010609060101010101" pitchFamily="49" charset="-122"/>
              </a:rPr>
              <a:t>FPGA的优点</a:t>
            </a:r>
            <a:endParaRPr lang="zh-CN" altLang="en-US" dirty="0">
              <a:latin typeface="黑体" panose="02010609060101010101" pitchFamily="49" charset="-122"/>
            </a:endParaRPr>
          </a:p>
          <a:p>
            <a:pPr marL="2171700" lvl="3" indent="-342900" eaLnBrk="1" hangingPunct="1"/>
            <a:r>
              <a:rPr lang="zh-CN" altLang="en-US" dirty="0">
                <a:latin typeface="黑体" panose="02010609060101010101" pitchFamily="49" charset="-122"/>
              </a:rPr>
              <a:t>NRE（Non-Recurring Engineering ，非重复性工程）比ASIC低，这有助于提高投资回报率。</a:t>
            </a:r>
            <a:endParaRPr lang="zh-CN" altLang="en-US" dirty="0">
              <a:latin typeface="黑体" panose="02010609060101010101" pitchFamily="49" charset="-122"/>
            </a:endParaRPr>
          </a:p>
          <a:p>
            <a:pPr marL="2171700" lvl="3" indent="-342900" eaLnBrk="1" hangingPunct="1"/>
            <a:r>
              <a:rPr lang="zh-CN" altLang="en-US" dirty="0">
                <a:latin typeface="黑体" panose="02010609060101010101" pitchFamily="49" charset="-122"/>
              </a:rPr>
              <a:t>可以针对每个应用程序（甚至应用程序的不同部分）的特点进行定制</a:t>
            </a:r>
            <a:endParaRPr lang="zh-CN" altLang="en-US" dirty="0">
              <a:latin typeface="黑体" panose="02010609060101010101" pitchFamily="49" charset="-122"/>
            </a:endParaRPr>
          </a:p>
        </p:txBody>
      </p:sp>
      <p:sp>
        <p:nvSpPr>
          <p:cNvPr id="26628" name="Text Box 5"/>
          <p:cNvSpPr txBox="1"/>
          <p:nvPr/>
        </p:nvSpPr>
        <p:spPr>
          <a:xfrm>
            <a:off x="682943" y="1124585"/>
            <a:ext cx="6840537" cy="491490"/>
          </a:xfrm>
          <a:prstGeom prst="rect">
            <a:avLst/>
          </a:prstGeom>
          <a:noFill/>
          <a:ln w="9525">
            <a:noFill/>
          </a:ln>
        </p:spPr>
        <p:txBody>
          <a:bodyPr>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eaLnBrk="1" hangingPunct="1">
              <a:lnSpc>
                <a:spcPct val="100000"/>
              </a:lnSpc>
              <a:spcBef>
                <a:spcPct val="50000"/>
              </a:spcBef>
              <a:buClrTx/>
              <a:buFontTx/>
              <a:buNone/>
            </a:pPr>
            <a:r>
              <a:rPr lang="en-US" altLang="zh-CN" sz="2600" dirty="0">
                <a:solidFill>
                  <a:srgbClr val="0000CC"/>
                </a:solidFill>
                <a:latin typeface="黑体" panose="02010609060101010101" pitchFamily="49" charset="-122"/>
              </a:rPr>
              <a:t>13.4.2 </a:t>
            </a:r>
            <a:r>
              <a:rPr lang="zh-CN" altLang="en-US" sz="2600" dirty="0">
                <a:solidFill>
                  <a:srgbClr val="0000CC"/>
                </a:solidFill>
                <a:latin typeface="黑体" panose="02010609060101010101" pitchFamily="49" charset="-122"/>
              </a:rPr>
              <a:t>微软</a:t>
            </a:r>
            <a:r>
              <a:rPr lang="en-US" altLang="zh-CN" sz="2600" dirty="0">
                <a:solidFill>
                  <a:srgbClr val="0000CC"/>
                </a:solidFill>
                <a:latin typeface="黑体" panose="02010609060101010101" pitchFamily="49" charset="-122"/>
              </a:rPr>
              <a:t>Catapult</a:t>
            </a:r>
            <a:endParaRPr lang="en-US" altLang="zh-CN" sz="2600" dirty="0">
              <a:solidFill>
                <a:srgbClr val="0000CC"/>
              </a:solidFill>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263255" cy="4458970"/>
          </a:xfrm>
        </p:spPr>
        <p:txBody>
          <a:bodyPr vert="horz" wrap="square" lIns="91440" tIns="45720" rIns="91440" bIns="45720" anchor="t" anchorCtr="0"/>
          <a:p>
            <a:pPr marL="457200" indent="0" eaLnBrk="1" hangingPunct="1">
              <a:buNone/>
            </a:pPr>
            <a:r>
              <a:rPr lang="en-US" dirty="0">
                <a:latin typeface="黑体" panose="02010609060101010101" pitchFamily="49" charset="-122"/>
              </a:rPr>
              <a:t>1. </a:t>
            </a:r>
            <a:r>
              <a:rPr dirty="0">
                <a:latin typeface="黑体" panose="02010609060101010101" pitchFamily="49" charset="-122"/>
              </a:rPr>
              <a:t>Catapult</a:t>
            </a:r>
            <a:r>
              <a:rPr lang="zh-CN" dirty="0">
                <a:latin typeface="黑体" panose="02010609060101010101" pitchFamily="49" charset="-122"/>
              </a:rPr>
              <a:t>的实现和架构</a:t>
            </a:r>
            <a:endParaRPr dirty="0">
              <a:latin typeface="黑体" panose="02010609060101010101" pitchFamily="49" charset="-122"/>
            </a:endParaRPr>
          </a:p>
          <a:p>
            <a:pPr marL="1257300" lvl="1" indent="-342900" eaLnBrk="1" hangingPunct="1"/>
            <a:r>
              <a:rPr dirty="0">
                <a:latin typeface="黑体" panose="02010609060101010101" pitchFamily="49" charset="-122"/>
              </a:rPr>
              <a:t>Catapult加速卡，其尺寸为</a:t>
            </a:r>
            <a:r>
              <a:rPr dirty="0">
                <a:solidFill>
                  <a:schemeClr val="tx2">
                    <a:lumMod val="60000"/>
                    <a:lumOff val="40000"/>
                  </a:schemeClr>
                </a:solidFill>
                <a:latin typeface="黑体" panose="02010609060101010101" pitchFamily="49" charset="-122"/>
              </a:rPr>
              <a:t>10cm×9cm×16mm</a:t>
            </a:r>
            <a:r>
              <a:rPr dirty="0">
                <a:latin typeface="黑体" panose="02010609060101010101" pitchFamily="49" charset="-122"/>
              </a:rPr>
              <a:t>。服务器的高度为</a:t>
            </a:r>
            <a:r>
              <a:rPr dirty="0">
                <a:solidFill>
                  <a:schemeClr val="tx2">
                    <a:lumMod val="60000"/>
                    <a:lumOff val="40000"/>
                  </a:schemeClr>
                </a:solidFill>
                <a:latin typeface="黑体" panose="02010609060101010101" pitchFamily="49" charset="-122"/>
              </a:rPr>
              <a:t>1U（4.45 cm）</a:t>
            </a:r>
            <a:r>
              <a:rPr dirty="0">
                <a:latin typeface="黑体" panose="02010609060101010101" pitchFamily="49" charset="-122"/>
              </a:rPr>
              <a:t>、宽度为半个标准机架宽度，配有两个</a:t>
            </a:r>
            <a:r>
              <a:rPr dirty="0">
                <a:solidFill>
                  <a:schemeClr val="tx2">
                    <a:lumMod val="60000"/>
                    <a:lumOff val="40000"/>
                  </a:schemeClr>
                </a:solidFill>
                <a:latin typeface="黑体" panose="02010609060101010101" pitchFamily="49" charset="-122"/>
              </a:rPr>
              <a:t>12核Intel Sandy Bridge Xeon CPU</a:t>
            </a:r>
            <a:r>
              <a:rPr dirty="0">
                <a:latin typeface="黑体" panose="02010609060101010101" pitchFamily="49" charset="-122"/>
              </a:rPr>
              <a:t>、64 GB内存、2块固态硬盘、4个硬盘驱动器和一个10Gbit以太网网卡。</a:t>
            </a:r>
            <a:endParaRPr dirty="0">
              <a:latin typeface="黑体" panose="02010609060101010101" pitchFamily="49" charset="-122"/>
            </a:endParaRPr>
          </a:p>
          <a:p>
            <a:pPr marL="1257300" lvl="1" indent="-342900" eaLnBrk="1" hangingPunct="1"/>
            <a:r>
              <a:rPr dirty="0">
                <a:latin typeface="黑体" panose="02010609060101010101" pitchFamily="49" charset="-122"/>
              </a:rPr>
              <a:t>48个服务器通过一个以太网交换机连接到数据中心网络，一共占据了半个数据中心机架。服务器的功耗被限制为25瓦</a:t>
            </a:r>
            <a:r>
              <a:rPr lang="zh-CN" dirty="0">
                <a:latin typeface="黑体" panose="02010609060101010101" pitchFamily="49" charset="-122"/>
              </a:rPr>
              <a:t>。</a:t>
            </a:r>
            <a:endParaRPr dirty="0">
              <a:latin typeface="黑体" panose="02010609060101010101" pitchFamily="49" charset="-122"/>
            </a:endParaRPr>
          </a:p>
          <a:p>
            <a:pPr marL="1714500" lvl="2" indent="-342900" eaLnBrk="1" hangingPunct="1"/>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263255" cy="4458970"/>
          </a:xfrm>
        </p:spPr>
        <p:txBody>
          <a:bodyPr vert="horz" wrap="square" lIns="91440" tIns="45720" rIns="91440" bIns="45720" anchor="t" anchorCtr="0"/>
          <a:p>
            <a:pPr marL="457200" indent="0" eaLnBrk="1" hangingPunct="1">
              <a:buNone/>
            </a:pPr>
            <a:r>
              <a:rPr lang="en-US" dirty="0">
                <a:latin typeface="黑体" panose="02010609060101010101" pitchFamily="49" charset="-122"/>
              </a:rPr>
              <a:t>1. </a:t>
            </a:r>
            <a:r>
              <a:rPr dirty="0">
                <a:latin typeface="黑体" panose="02010609060101010101" pitchFamily="49" charset="-122"/>
              </a:rPr>
              <a:t>Catapult</a:t>
            </a:r>
            <a:r>
              <a:rPr lang="zh-CN" dirty="0">
                <a:latin typeface="黑体" panose="02010609060101010101" pitchFamily="49" charset="-122"/>
              </a:rPr>
              <a:t>的实现和架构</a:t>
            </a:r>
            <a:endParaRPr dirty="0">
              <a:latin typeface="黑体" panose="02010609060101010101" pitchFamily="49" charset="-122"/>
            </a:endParaRPr>
          </a:p>
          <a:p>
            <a:pPr marL="1257300" lvl="1" indent="-342900" eaLnBrk="1" hangingPunct="1"/>
            <a:r>
              <a:rPr dirty="0">
                <a:latin typeface="黑体" panose="02010609060101010101" pitchFamily="49" charset="-122"/>
              </a:rPr>
              <a:t>微软选择使用</a:t>
            </a:r>
            <a:r>
              <a:rPr dirty="0">
                <a:solidFill>
                  <a:schemeClr val="tx2">
                    <a:lumMod val="60000"/>
                    <a:lumOff val="40000"/>
                  </a:schemeClr>
                </a:solidFill>
                <a:latin typeface="黑体" panose="02010609060101010101" pitchFamily="49" charset="-122"/>
              </a:rPr>
              <a:t>28nm Altera Stratix V D5</a:t>
            </a:r>
            <a:r>
              <a:rPr dirty="0">
                <a:latin typeface="黑体" panose="02010609060101010101" pitchFamily="49" charset="-122"/>
              </a:rPr>
              <a:t> FPGA来实现第一代Catapult。</a:t>
            </a:r>
            <a:endParaRPr dirty="0">
              <a:latin typeface="黑体" panose="02010609060101010101" pitchFamily="49" charset="-122"/>
            </a:endParaRPr>
          </a:p>
          <a:p>
            <a:pPr marL="1714500" lvl="2" indent="-342900" eaLnBrk="1" hangingPunct="1"/>
            <a:r>
              <a:rPr dirty="0">
                <a:latin typeface="黑体" panose="02010609060101010101" pitchFamily="49" charset="-122"/>
                <a:sym typeface="+mn-ea"/>
              </a:rPr>
              <a:t>32 MB闪存和两个DDR3-1600 DRAM存储体，DRAM总容量为8 GB。</a:t>
            </a:r>
            <a:endParaRPr dirty="0">
              <a:latin typeface="黑体" panose="02010609060101010101" pitchFamily="49" charset="-122"/>
            </a:endParaRPr>
          </a:p>
          <a:p>
            <a:pPr marL="1714500" lvl="2" indent="-342900" eaLnBrk="1" hangingPunct="1"/>
            <a:r>
              <a:rPr dirty="0">
                <a:latin typeface="黑体" panose="02010609060101010101" pitchFamily="49" charset="-122"/>
                <a:sym typeface="+mn-ea"/>
              </a:rPr>
              <a:t>实现了3926个18位ALU和5 MB片上内存，提供了11GB/s的DRAM访问带宽。</a:t>
            </a:r>
            <a:endParaRPr dirty="0">
              <a:latin typeface="黑体" panose="02010609060101010101" pitchFamily="49" charset="-122"/>
            </a:endParaRPr>
          </a:p>
          <a:p>
            <a:pPr marL="1371600" lvl="2" indent="0" eaLnBrk="1" hangingPunct="1">
              <a:buNone/>
            </a:pPr>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a:t>
            </a:r>
            <a:r>
              <a:rPr lang="zh-CN" altLang="en-US" dirty="0">
                <a:latin typeface="+mj-ea"/>
                <a:cs typeface="+mj-ea"/>
                <a:sym typeface="+mn-ea"/>
              </a:rPr>
              <a:t>微软</a:t>
            </a:r>
            <a:r>
              <a:rPr lang="en-US" altLang="zh-CN" dirty="0">
                <a:latin typeface="+mj-ea"/>
                <a:cs typeface="+mj-ea"/>
                <a:sym typeface="+mn-ea"/>
              </a:rPr>
              <a:t>Catapult</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539750" y="5588635"/>
            <a:ext cx="7772400" cy="527050"/>
          </a:xfrm>
        </p:spPr>
        <p:txBody>
          <a:bodyPr vert="horz" wrap="square" lIns="91440" tIns="45720" rIns="91440" bIns="45720" anchor="t" anchorCtr="0"/>
          <a:p>
            <a:pPr marL="450850" lvl="1" indent="0" algn="ctr" eaLnBrk="1" hangingPunct="1">
              <a:buNone/>
            </a:pPr>
            <a:r>
              <a:rPr lang="en-US" dirty="0"/>
              <a:t>Catapult</a:t>
            </a:r>
            <a:r>
              <a:rPr lang="zh-CN" altLang="en-US" dirty="0"/>
              <a:t>板卡设计</a:t>
            </a:r>
            <a:endParaRPr lang="zh-CN" altLang="en-US" dirty="0"/>
          </a:p>
        </p:txBody>
      </p:sp>
      <p:graphicFrame>
        <p:nvGraphicFramePr>
          <p:cNvPr id="2" name="对象 -2147482624"/>
          <p:cNvGraphicFramePr>
            <a:graphicFrameLocks noChangeAspect="1"/>
          </p:cNvGraphicFramePr>
          <p:nvPr>
            <p:custDataLst>
              <p:tags r:id="rId2"/>
            </p:custDataLst>
          </p:nvPr>
        </p:nvGraphicFramePr>
        <p:xfrm>
          <a:off x="1835785" y="1844675"/>
          <a:ext cx="5513070" cy="3470275"/>
        </p:xfrm>
        <a:graphic>
          <a:graphicData uri="http://schemas.openxmlformats.org/presentationml/2006/ole">
            <mc:AlternateContent xmlns:mc="http://schemas.openxmlformats.org/markup-compatibility/2006">
              <mc:Choice xmlns:v="urn:schemas-microsoft-com:vml" Requires="v">
                <p:oleObj spid="_x0000_s3" name="" r:id="rId3" imgW="9518650" imgH="5986145" progId="Visio.Drawing.15">
                  <p:embed/>
                </p:oleObj>
              </mc:Choice>
              <mc:Fallback>
                <p:oleObj name="" r:id="rId3" imgW="9518650" imgH="5986145" progId="Visio.Drawing.15">
                  <p:embed/>
                  <p:pic>
                    <p:nvPicPr>
                      <p:cNvPr id="0" name="图片 2"/>
                      <p:cNvPicPr/>
                      <p:nvPr/>
                    </p:nvPicPr>
                    <p:blipFill>
                      <a:blip r:embed="rId4"/>
                      <a:stretch>
                        <a:fillRect/>
                      </a:stretch>
                    </p:blipFill>
                    <p:spPr>
                      <a:xfrm>
                        <a:off x="1835785" y="1844675"/>
                        <a:ext cx="5513070" cy="3470275"/>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263255" cy="4458970"/>
          </a:xfrm>
        </p:spPr>
        <p:txBody>
          <a:bodyPr vert="horz" wrap="square" lIns="91440" tIns="45720" rIns="91440" bIns="45720" anchor="t" anchorCtr="0"/>
          <a:p>
            <a:pPr marL="457200" indent="0" eaLnBrk="1" hangingPunct="1">
              <a:buNone/>
            </a:pPr>
            <a:r>
              <a:rPr lang="en-US" dirty="0">
                <a:latin typeface="黑体" panose="02010609060101010101" pitchFamily="49" charset="-122"/>
              </a:rPr>
              <a:t>2. </a:t>
            </a:r>
            <a:r>
              <a:rPr dirty="0">
                <a:latin typeface="黑体" panose="02010609060101010101" pitchFamily="49" charset="-122"/>
              </a:rPr>
              <a:t>Catapult</a:t>
            </a:r>
            <a:r>
              <a:rPr lang="zh-CN" dirty="0">
                <a:latin typeface="黑体" panose="02010609060101010101" pitchFamily="49" charset="-122"/>
              </a:rPr>
              <a:t>的软件</a:t>
            </a:r>
            <a:endParaRPr dirty="0">
              <a:latin typeface="黑体" panose="02010609060101010101" pitchFamily="49" charset="-122"/>
            </a:endParaRPr>
          </a:p>
          <a:p>
            <a:pPr marL="1257300" lvl="1" indent="-342900" eaLnBrk="1" hangingPunct="1"/>
            <a:r>
              <a:rPr dirty="0">
                <a:latin typeface="黑体" panose="02010609060101010101" pitchFamily="49" charset="-122"/>
              </a:rPr>
              <a:t>可能Catapult与TPU之间最大的区别在于Catapult使用</a:t>
            </a:r>
            <a:r>
              <a:rPr dirty="0">
                <a:solidFill>
                  <a:schemeClr val="tx2">
                    <a:lumMod val="60000"/>
                    <a:lumOff val="40000"/>
                  </a:schemeClr>
                </a:solidFill>
                <a:latin typeface="黑体" panose="02010609060101010101" pitchFamily="49" charset="-122"/>
              </a:rPr>
              <a:t>硬件描述语言</a:t>
            </a:r>
            <a:endParaRPr dirty="0">
              <a:latin typeface="黑体" panose="02010609060101010101" pitchFamily="49" charset="-122"/>
            </a:endParaRPr>
          </a:p>
          <a:p>
            <a:pPr marL="1257300" lvl="1" indent="-342900" eaLnBrk="1" hangingPunct="1"/>
            <a:r>
              <a:rPr dirty="0">
                <a:latin typeface="黑体" panose="02010609060101010101" pitchFamily="49" charset="-122"/>
              </a:rPr>
              <a:t>寄存器传输级别（RTL，Register Transfer Level）代码被分为</a:t>
            </a:r>
            <a:r>
              <a:rPr dirty="0">
                <a:solidFill>
                  <a:schemeClr val="tx2">
                    <a:lumMod val="60000"/>
                    <a:lumOff val="40000"/>
                  </a:schemeClr>
                </a:solidFill>
                <a:latin typeface="黑体" panose="02010609060101010101" pitchFamily="49" charset="-122"/>
              </a:rPr>
              <a:t>shell</a:t>
            </a:r>
            <a:r>
              <a:rPr dirty="0">
                <a:latin typeface="黑体" panose="02010609060101010101" pitchFamily="49" charset="-122"/>
              </a:rPr>
              <a:t>和</a:t>
            </a:r>
            <a:r>
              <a:rPr dirty="0">
                <a:solidFill>
                  <a:schemeClr val="tx2">
                    <a:lumMod val="60000"/>
                    <a:lumOff val="40000"/>
                  </a:schemeClr>
                </a:solidFill>
                <a:latin typeface="黑体" panose="02010609060101010101" pitchFamily="49" charset="-122"/>
              </a:rPr>
              <a:t>role</a:t>
            </a:r>
            <a:r>
              <a:rPr dirty="0">
                <a:latin typeface="黑体" panose="02010609060101010101" pitchFamily="49" charset="-122"/>
              </a:rPr>
              <a:t>两级</a:t>
            </a:r>
            <a:r>
              <a:rPr lang="zh-CN" altLang="en-US" dirty="0">
                <a:latin typeface="黑体" panose="02010609060101010101" pitchFamily="49" charset="-122"/>
              </a:rPr>
              <a:t> </a:t>
            </a:r>
            <a:endParaRPr lang="zh-CN" altLang="en-US" dirty="0">
              <a:latin typeface="黑体" panose="02010609060101010101" pitchFamily="49" charset="-122"/>
            </a:endParaRPr>
          </a:p>
          <a:p>
            <a:pPr marL="1714500" lvl="2" indent="-342900" eaLnBrk="1" hangingPunct="1"/>
            <a:r>
              <a:rPr sz="1665" dirty="0">
                <a:latin typeface="黑体" panose="02010609060101010101" pitchFamily="49" charset="-122"/>
              </a:rPr>
              <a:t>shell代码类似于嵌入式CPU的系统库，包含那些在同一FPGA板上不同应用间重复使用的RTL代码</a:t>
            </a:r>
            <a:endParaRPr sz="1665" dirty="0">
              <a:latin typeface="黑体" panose="02010609060101010101" pitchFamily="49" charset="-122"/>
            </a:endParaRPr>
          </a:p>
          <a:p>
            <a:pPr marL="1714500" lvl="2" indent="-342900" eaLnBrk="1" hangingPunct="1"/>
            <a:r>
              <a:rPr sz="1665" dirty="0">
                <a:latin typeface="黑体" panose="02010609060101010101" pitchFamily="49" charset="-122"/>
              </a:rPr>
              <a:t>Role代码是应用逻辑，由Catapult程序员利用FPGA剩余77％的资源来开发。</a:t>
            </a:r>
            <a:endParaRPr sz="1665" dirty="0">
              <a:latin typeface="黑体" panose="02010609060101010101" pitchFamily="49" charset="-122"/>
            </a:endParaRPr>
          </a:p>
          <a:p>
            <a:pPr marL="1714500" lvl="2" indent="-342900" eaLnBrk="1" hangingPunct="1"/>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a:t>
            </a:r>
            <a:r>
              <a:rPr lang="zh-CN" altLang="en-US" dirty="0">
                <a:latin typeface="+mj-ea"/>
                <a:cs typeface="+mj-ea"/>
                <a:sym typeface="+mn-ea"/>
              </a:rPr>
              <a:t>微软</a:t>
            </a:r>
            <a:r>
              <a:rPr lang="en-US" altLang="zh-CN" dirty="0">
                <a:latin typeface="+mj-ea"/>
                <a:cs typeface="+mj-ea"/>
                <a:sym typeface="+mn-ea"/>
              </a:rPr>
              <a:t>Catapult</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539750" y="5588635"/>
            <a:ext cx="7772400" cy="527050"/>
          </a:xfrm>
        </p:spPr>
        <p:txBody>
          <a:bodyPr vert="horz" wrap="square" lIns="91440" tIns="45720" rIns="91440" bIns="45720" anchor="t" anchorCtr="0"/>
          <a:p>
            <a:pPr marL="450850" lvl="1" indent="0" algn="ctr" eaLnBrk="1" hangingPunct="1">
              <a:buNone/>
            </a:pPr>
            <a:r>
              <a:rPr dirty="0"/>
              <a:t> Catapult RTL代码的shell部分与role部分</a:t>
            </a:r>
            <a:endParaRPr dirty="0"/>
          </a:p>
        </p:txBody>
      </p:sp>
      <p:graphicFrame>
        <p:nvGraphicFramePr>
          <p:cNvPr id="-2147482622" name="对象 -2147482623"/>
          <p:cNvGraphicFramePr>
            <a:graphicFrameLocks noChangeAspect="1"/>
          </p:cNvGraphicFramePr>
          <p:nvPr>
            <p:custDataLst>
              <p:tags r:id="rId2"/>
            </p:custDataLst>
          </p:nvPr>
        </p:nvGraphicFramePr>
        <p:xfrm>
          <a:off x="2125980" y="1292225"/>
          <a:ext cx="4856480" cy="4243705"/>
        </p:xfrm>
        <a:graphic>
          <a:graphicData uri="http://schemas.openxmlformats.org/presentationml/2006/ole">
            <mc:AlternateContent xmlns:mc="http://schemas.openxmlformats.org/markup-compatibility/2006">
              <mc:Choice xmlns:v="urn:schemas-microsoft-com:vml" Requires="v">
                <p:oleObj spid="_x0000_s3076" name="" r:id="rId3" imgW="3776980" imgH="3294380" progId="Visio.Drawing.15">
                  <p:embed/>
                </p:oleObj>
              </mc:Choice>
              <mc:Fallback>
                <p:oleObj name="" r:id="rId3" imgW="3776980" imgH="3294380" progId="Visio.Drawing.15">
                  <p:embed/>
                  <p:pic>
                    <p:nvPicPr>
                      <p:cNvPr id="0" name="图片 3075"/>
                      <p:cNvPicPr/>
                      <p:nvPr/>
                    </p:nvPicPr>
                    <p:blipFill>
                      <a:blip r:embed="rId4"/>
                      <a:stretch>
                        <a:fillRect/>
                      </a:stretch>
                    </p:blipFill>
                    <p:spPr>
                      <a:xfrm>
                        <a:off x="2125980" y="1292225"/>
                        <a:ext cx="4856480" cy="4243705"/>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263255" cy="4458970"/>
          </a:xfrm>
        </p:spPr>
        <p:txBody>
          <a:bodyPr vert="horz" wrap="square" lIns="91440" tIns="45720" rIns="91440" bIns="45720" anchor="t" anchorCtr="0"/>
          <a:p>
            <a:pPr marL="457200" indent="0" eaLnBrk="1" hangingPunct="1">
              <a:buNone/>
            </a:pPr>
            <a:r>
              <a:rPr lang="en-US" dirty="0">
                <a:latin typeface="黑体" panose="02010609060101010101" pitchFamily="49" charset="-122"/>
              </a:rPr>
              <a:t>3. </a:t>
            </a:r>
            <a:r>
              <a:rPr dirty="0">
                <a:latin typeface="黑体" panose="02010609060101010101" pitchFamily="49" charset="-122"/>
              </a:rPr>
              <a:t>在Catapult上使用卷积神经网络</a:t>
            </a:r>
            <a:endParaRPr dirty="0">
              <a:latin typeface="黑体" panose="02010609060101010101" pitchFamily="49" charset="-122"/>
            </a:endParaRPr>
          </a:p>
          <a:p>
            <a:pPr marL="1257300" lvl="1" indent="-342900" eaLnBrk="1" hangingPunct="1"/>
            <a:r>
              <a:rPr dirty="0">
                <a:latin typeface="黑体" panose="02010609060101010101" pitchFamily="49" charset="-122"/>
              </a:rPr>
              <a:t>Microsoft使用Catapult设计实现了一个可配置的CNN加速器。配置参数包括神经网络层数、各层的维度以及数值精度。</a:t>
            </a:r>
            <a:endParaRPr dirty="0">
              <a:latin typeface="黑体" panose="02010609060101010101" pitchFamily="49" charset="-122"/>
            </a:endParaRPr>
          </a:p>
          <a:p>
            <a:pPr marL="1257300" lvl="1" indent="-342900" eaLnBrk="1" hangingPunct="1"/>
            <a:r>
              <a:rPr dirty="0">
                <a:latin typeface="黑体" panose="02010609060101010101" pitchFamily="49" charset="-122"/>
              </a:rPr>
              <a:t>这个CNN加速器的</a:t>
            </a:r>
            <a:r>
              <a:rPr dirty="0">
                <a:solidFill>
                  <a:srgbClr val="9933FF"/>
                </a:solidFill>
                <a:latin typeface="黑体" panose="02010609060101010101" pitchFamily="49" charset="-122"/>
              </a:rPr>
              <a:t>主要特点</a:t>
            </a:r>
            <a:r>
              <a:rPr dirty="0">
                <a:latin typeface="黑体" panose="02010609060101010101" pitchFamily="49" charset="-122"/>
              </a:rPr>
              <a:t>有：</a:t>
            </a:r>
            <a:endParaRPr dirty="0">
              <a:latin typeface="黑体" panose="02010609060101010101" pitchFamily="49" charset="-122"/>
            </a:endParaRPr>
          </a:p>
          <a:p>
            <a:pPr marL="1714500" lvl="2" indent="-342900" eaLnBrk="1" hangingPunct="1"/>
            <a:r>
              <a:rPr dirty="0">
                <a:latin typeface="黑体" panose="02010609060101010101" pitchFamily="49" charset="-122"/>
              </a:rPr>
              <a:t>采用运行时可配置的设计，无须使用FPGA工具重新编译。</a:t>
            </a:r>
            <a:endParaRPr dirty="0">
              <a:latin typeface="黑体" panose="02010609060101010101" pitchFamily="49" charset="-122"/>
            </a:endParaRPr>
          </a:p>
          <a:p>
            <a:pPr marL="1714500" lvl="2" indent="-342900" eaLnBrk="1" hangingPunct="1"/>
            <a:r>
              <a:rPr dirty="0">
                <a:latin typeface="黑体" panose="02010609060101010101" pitchFamily="49" charset="-122"/>
              </a:rPr>
              <a:t>为使内存访问次数最少，为CNN的数据结构提供了高效的缓冲。</a:t>
            </a:r>
            <a:endParaRPr dirty="0">
              <a:latin typeface="黑体" panose="02010609060101010101" pitchFamily="49" charset="-122"/>
            </a:endParaRPr>
          </a:p>
          <a:p>
            <a:pPr marL="1714500" lvl="2" indent="-342900" eaLnBrk="1" hangingPunct="1"/>
            <a:r>
              <a:rPr dirty="0">
                <a:latin typeface="黑体" panose="02010609060101010101" pitchFamily="49" charset="-122"/>
              </a:rPr>
              <a:t>使用一个二维的处理单元（PE）阵列，其规模可以扩展到上千个PE。</a:t>
            </a:r>
            <a:endParaRPr dirty="0">
              <a:latin typeface="黑体" panose="02010609060101010101" pitchFamily="49" charset="-122"/>
            </a:endParaRPr>
          </a:p>
          <a:p>
            <a:pPr marL="1714500" lvl="2" indent="-342900" eaLnBrk="1" hangingPunct="1"/>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9" name="Rectangle 3" descr="Rectangle: Click to edit Master text styles&#13;&#10;Second level&#13;&#10;Third level&#13;&#10;Fourth level&#13;&#10;Fifth level"/>
          <p:cNvSpPr>
            <a:spLocks noGrp="1"/>
          </p:cNvSpPr>
          <p:nvPr>
            <p:ph idx="1"/>
          </p:nvPr>
        </p:nvSpPr>
        <p:spPr>
          <a:xfrm>
            <a:off x="323215" y="1268730"/>
            <a:ext cx="8117840" cy="3874135"/>
          </a:xfrm>
        </p:spPr>
        <p:txBody>
          <a:bodyPr vert="horz" wrap="square" lIns="91440" tIns="45720" rIns="91440" bIns="45720" anchor="t" anchorCtr="0"/>
          <a:p>
            <a:pPr marL="628650" lvl="1" indent="0" eaLnBrk="1" hangingPunct="1">
              <a:lnSpc>
                <a:spcPct val="130000"/>
              </a:lnSpc>
              <a:buNone/>
            </a:pPr>
            <a:r>
              <a:rPr lang="zh-CN" altLang="en-US" dirty="0">
                <a:solidFill>
                  <a:srgbClr val="E24C05"/>
                </a:solidFill>
                <a:latin typeface="黑体" panose="02010609060101010101" pitchFamily="49" charset="-122"/>
                <a:sym typeface="+mn-ea"/>
              </a:rPr>
              <a:t>高性能通用处理器的局限性：</a:t>
            </a:r>
            <a:endParaRPr lang="zh-CN" altLang="en-US" dirty="0">
              <a:solidFill>
                <a:srgbClr val="E24C05"/>
              </a:solidFill>
              <a:latin typeface="黑体" panose="02010609060101010101" pitchFamily="49" charset="-122"/>
            </a:endParaRPr>
          </a:p>
          <a:p>
            <a:pPr marL="1085850" lvl="1" indent="-457200" eaLnBrk="1" hangingPunct="1">
              <a:lnSpc>
                <a:spcPct val="130000"/>
              </a:lnSpc>
            </a:pPr>
            <a:r>
              <a:rPr lang="zh-CN" altLang="en-US" dirty="0">
                <a:latin typeface="黑体" panose="02010609060101010101" pitchFamily="49" charset="-122"/>
              </a:rPr>
              <a:t>通用高性能处理器的设计者不能深入了解处理器上所运行的应用程序</a:t>
            </a:r>
            <a:endParaRPr lang="zh-CN" altLang="en-US" dirty="0">
              <a:latin typeface="黑体" panose="02010609060101010101" pitchFamily="49" charset="-122"/>
            </a:endParaRPr>
          </a:p>
          <a:p>
            <a:pPr marL="1543050" lvl="2" indent="-457200" eaLnBrk="1" hangingPunct="1">
              <a:lnSpc>
                <a:spcPct val="130000"/>
              </a:lnSpc>
            </a:pPr>
            <a:r>
              <a:rPr lang="zh-CN" altLang="en-US" dirty="0">
                <a:latin typeface="黑体" panose="02010609060101010101" pitchFamily="49" charset="-122"/>
              </a:rPr>
              <a:t>仅靠编译器无法填补C/C++与GPU体系结构之间的语义差距</a:t>
            </a:r>
            <a:endParaRPr lang="zh-CN" altLang="en-US" dirty="0">
              <a:latin typeface="黑体" panose="02010609060101010101" pitchFamily="49" charset="-122"/>
            </a:endParaRPr>
          </a:p>
          <a:p>
            <a:pPr marL="1085850" lvl="1" indent="-457200" eaLnBrk="1" hangingPunct="1">
              <a:lnSpc>
                <a:spcPct val="130000"/>
              </a:lnSpc>
            </a:pPr>
            <a:r>
              <a:rPr lang="zh-CN" altLang="en-US" dirty="0">
                <a:latin typeface="黑体" panose="02010609060101010101" pitchFamily="49" charset="-122"/>
              </a:rPr>
              <a:t>与摩尔定律相比，登纳德缩放定律早早就失效了</a:t>
            </a:r>
            <a:endParaRPr lang="zh-CN" altLang="en-US" dirty="0">
              <a:latin typeface="黑体" panose="02010609060101010101" pitchFamily="49" charset="-122"/>
            </a:endParaRPr>
          </a:p>
          <a:p>
            <a:pPr lvl="2" eaLnBrk="1" hangingPunct="1">
              <a:lnSpc>
                <a:spcPct val="130000"/>
              </a:lnSpc>
            </a:pPr>
            <a:r>
              <a:rPr dirty="0">
                <a:latin typeface="宋体" panose="02010600030101010101" pitchFamily="2" charset="-122"/>
              </a:rPr>
              <a:t>芯片中集成的晶体管越多，往往意味着其能耗也越高</a:t>
            </a:r>
            <a:endParaRPr dirty="0">
              <a:latin typeface="宋体" panose="02010600030101010101" pitchFamily="2" charset="-122"/>
            </a:endParaRPr>
          </a:p>
          <a:p>
            <a:pPr lvl="2" eaLnBrk="1" hangingPunct="1">
              <a:lnSpc>
                <a:spcPct val="130000"/>
              </a:lnSpc>
            </a:pPr>
            <a:r>
              <a:rPr dirty="0">
                <a:latin typeface="宋体" panose="02010600030101010101" pitchFamily="2" charset="-122"/>
              </a:rPr>
              <a:t>目前多核或众核体系结构是设计高性能通用处理器时的主要选择</a:t>
            </a:r>
            <a:endParaRPr dirty="0">
              <a:latin typeface="宋体" panose="02010600030101010101" pitchFamily="2" charset="-122"/>
            </a:endParaRPr>
          </a:p>
          <a:p>
            <a:pPr lvl="2" eaLnBrk="1" hangingPunct="1">
              <a:lnSpc>
                <a:spcPct val="130000"/>
              </a:lnSpc>
            </a:pPr>
            <a:r>
              <a:rPr lang="zh-CN" altLang="en-US" dirty="0">
                <a:latin typeface="宋体" panose="02010600030101010101" pitchFamily="2" charset="-122"/>
              </a:rPr>
              <a:t>要获得更高的性能（如每秒完成更多的运算次数），只能想办法降低每次运算的能耗。 </a:t>
            </a:r>
            <a:endParaRPr lang="zh-CN" altLang="en-US" dirty="0">
              <a:latin typeface="宋体" panose="02010600030101010101" pitchFamily="2" charset="-122"/>
            </a:endParaRPr>
          </a:p>
        </p:txBody>
      </p:sp>
      <p:sp>
        <p:nvSpPr>
          <p:cNvPr id="3" name="Rectangle 6"/>
          <p:cNvSpPr>
            <a:spLocks noGrp="1"/>
          </p:cNvSpPr>
          <p:nvPr>
            <p:ph type="title"/>
            <p:custDataLst>
              <p:tags r:id="rId1"/>
            </p:custDataLst>
          </p:nvPr>
        </p:nvSpPr>
        <p:spPr/>
        <p:txBody>
          <a:bodyPr vert="horz" wrap="square" lIns="91440" tIns="45720" rIns="91440" bIns="45720" anchor="b" anchorCtr="0"/>
          <a:p>
            <a:pPr eaLnBrk="1" hangingPunct="1"/>
            <a:r>
              <a:rPr lang="en-US" altLang="zh-CN" dirty="0">
                <a:latin typeface="+mj-ea"/>
                <a:cs typeface="+mj-ea"/>
              </a:rPr>
              <a:t>13.1 </a:t>
            </a:r>
            <a:r>
              <a:rPr lang="zh-CN" altLang="en-US" dirty="0">
                <a:latin typeface="+mj-ea"/>
                <a:cs typeface="+mj-ea"/>
              </a:rPr>
              <a:t>选择</a:t>
            </a:r>
            <a:r>
              <a:rPr lang="en-US" altLang="zh-CN" dirty="0">
                <a:latin typeface="+mj-ea"/>
                <a:cs typeface="+mj-ea"/>
              </a:rPr>
              <a:t>DSA</a:t>
            </a:r>
            <a:r>
              <a:rPr lang="zh-CN" altLang="en-US" dirty="0">
                <a:latin typeface="+mj-ea"/>
                <a:cs typeface="+mj-ea"/>
              </a:rPr>
              <a:t>的原因</a:t>
            </a:r>
            <a:endParaRPr lang="zh-CN" altLang="en-US" dirty="0">
              <a:latin typeface="+mj-ea"/>
              <a:cs typeface="+mj-ea"/>
            </a:endParaRPr>
          </a:p>
        </p:txBody>
      </p:sp>
    </p:spTree>
  </p:cSld>
  <p:clrMapOvr>
    <a:masterClrMapping/>
  </p:clrMapOvr>
  <p:transition>
    <p:pull dir="rd"/>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a:t>
            </a:r>
            <a:r>
              <a:rPr lang="zh-CN" altLang="en-US" dirty="0">
                <a:latin typeface="+mj-ea"/>
                <a:cs typeface="+mj-ea"/>
                <a:sym typeface="+mn-ea"/>
              </a:rPr>
              <a:t>微软</a:t>
            </a:r>
            <a:r>
              <a:rPr lang="en-US" altLang="zh-CN" dirty="0">
                <a:latin typeface="+mj-ea"/>
                <a:cs typeface="+mj-ea"/>
                <a:sym typeface="+mn-ea"/>
              </a:rPr>
              <a:t>Catapult</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539750" y="5588635"/>
            <a:ext cx="7772400" cy="527050"/>
          </a:xfrm>
        </p:spPr>
        <p:txBody>
          <a:bodyPr vert="horz" wrap="square" lIns="91440" tIns="45720" rIns="91440" bIns="45720" anchor="t" anchorCtr="0"/>
          <a:p>
            <a:pPr marL="450850" lvl="1" indent="0" algn="ctr" eaLnBrk="1" hangingPunct="1">
              <a:buNone/>
            </a:pPr>
            <a:r>
              <a:rPr dirty="0"/>
              <a:t> Catapult CNN加速器的结构</a:t>
            </a:r>
            <a:endParaRPr dirty="0"/>
          </a:p>
        </p:txBody>
      </p:sp>
      <p:graphicFrame>
        <p:nvGraphicFramePr>
          <p:cNvPr id="-2147482621" name="对象 -2147482622"/>
          <p:cNvGraphicFramePr>
            <a:graphicFrameLocks noChangeAspect="1"/>
          </p:cNvGraphicFramePr>
          <p:nvPr>
            <p:custDataLst>
              <p:tags r:id="rId2"/>
            </p:custDataLst>
          </p:nvPr>
        </p:nvGraphicFramePr>
        <p:xfrm>
          <a:off x="2014220" y="1059815"/>
          <a:ext cx="4859655" cy="4500880"/>
        </p:xfrm>
        <a:graphic>
          <a:graphicData uri="http://schemas.openxmlformats.org/presentationml/2006/ole">
            <mc:AlternateContent xmlns:mc="http://schemas.openxmlformats.org/markup-compatibility/2006">
              <mc:Choice xmlns:v="urn:schemas-microsoft-com:vml" Requires="v">
                <p:oleObj spid="_x0000_s3" name="" r:id="rId3" imgW="9768840" imgH="9058910" progId="Visio.Drawing.15">
                  <p:embed/>
                </p:oleObj>
              </mc:Choice>
              <mc:Fallback>
                <p:oleObj name="" r:id="rId3" imgW="9768840" imgH="9058910" progId="Visio.Drawing.15">
                  <p:embed/>
                  <p:pic>
                    <p:nvPicPr>
                      <p:cNvPr id="0" name="图片 2"/>
                      <p:cNvPicPr/>
                      <p:nvPr/>
                    </p:nvPicPr>
                    <p:blipFill>
                      <a:blip r:embed="rId4"/>
                      <a:stretch>
                        <a:fillRect/>
                      </a:stretch>
                    </p:blipFill>
                    <p:spPr>
                      <a:xfrm>
                        <a:off x="2014220" y="1059815"/>
                        <a:ext cx="4859655" cy="4500880"/>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263255" cy="4458970"/>
          </a:xfrm>
        </p:spPr>
        <p:txBody>
          <a:bodyPr vert="horz" wrap="square" lIns="91440" tIns="45720" rIns="91440" bIns="45720" anchor="t" anchorCtr="0"/>
          <a:p>
            <a:pPr marL="457200" indent="0" eaLnBrk="1" hangingPunct="1">
              <a:buNone/>
            </a:pPr>
            <a:r>
              <a:rPr lang="en-US" dirty="0">
                <a:latin typeface="黑体" panose="02010609060101010101" pitchFamily="49" charset="-122"/>
              </a:rPr>
              <a:t>3. </a:t>
            </a:r>
            <a:r>
              <a:rPr dirty="0">
                <a:latin typeface="黑体" panose="02010609060101010101" pitchFamily="49" charset="-122"/>
              </a:rPr>
              <a:t>在Catapult上使用卷积神经网络</a:t>
            </a:r>
            <a:endParaRPr dirty="0">
              <a:latin typeface="黑体" panose="02010609060101010101" pitchFamily="49" charset="-122"/>
            </a:endParaRPr>
          </a:p>
          <a:p>
            <a:pPr marL="1257300" lvl="1" indent="-342900" eaLnBrk="1" hangingPunct="1"/>
            <a:r>
              <a:rPr dirty="0">
                <a:latin typeface="黑体" panose="02010609060101010101" pitchFamily="49" charset="-122"/>
              </a:rPr>
              <a:t>CNN加速器的工作流程如下：</a:t>
            </a:r>
            <a:endParaRPr dirty="0">
              <a:latin typeface="黑体" panose="02010609060101010101" pitchFamily="49" charset="-122"/>
            </a:endParaRPr>
          </a:p>
          <a:p>
            <a:pPr marL="1714500" lvl="2" indent="-342900" eaLnBrk="1" hangingPunct="1"/>
            <a:r>
              <a:rPr dirty="0">
                <a:latin typeface="黑体" panose="02010609060101010101" pitchFamily="49" charset="-122"/>
              </a:rPr>
              <a:t>图像被送入DRAM，然后被送到FPGA上的多体缓冲区内。之后，这些输入被发送给多个PE，PE执行模板计算以生成输出特征映射。控制器将数据流发送至每个PE。PE的计算结果被循环地写入输入缓冲区，以计算CNN的下一层。</a:t>
            </a:r>
            <a:endParaRPr dirty="0">
              <a:latin typeface="黑体" panose="02010609060101010101" pitchFamily="49" charset="-122"/>
            </a:endParaRPr>
          </a:p>
          <a:p>
            <a:pPr marL="2171700" lvl="3" indent="-342900" eaLnBrk="1" hangingPunct="1"/>
            <a:r>
              <a:rPr dirty="0">
                <a:latin typeface="黑体" panose="02010609060101010101" pitchFamily="49" charset="-122"/>
                <a:sym typeface="+mn-ea"/>
              </a:rPr>
              <a:t>与TPU一样，PE被设计为Systolic阵列</a:t>
            </a:r>
            <a:endParaRPr lang="zh-CN"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a:t>
            </a:r>
            <a:r>
              <a:rPr lang="zh-CN" altLang="en-US" dirty="0">
                <a:latin typeface="+mj-ea"/>
                <a:cs typeface="+mj-ea"/>
                <a:sym typeface="+mn-ea"/>
              </a:rPr>
              <a:t>微软</a:t>
            </a:r>
            <a:r>
              <a:rPr lang="en-US" altLang="zh-CN" dirty="0">
                <a:latin typeface="+mj-ea"/>
                <a:cs typeface="+mj-ea"/>
                <a:sym typeface="+mn-ea"/>
              </a:rPr>
              <a:t>Catapult</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2123440" y="5948680"/>
            <a:ext cx="4720590" cy="1109345"/>
          </a:xfrm>
        </p:spPr>
        <p:txBody>
          <a:bodyPr vert="horz" wrap="square" lIns="91440" tIns="45720" rIns="91440" bIns="45720" anchor="t" anchorCtr="0"/>
          <a:p>
            <a:pPr marL="450850" lvl="1" indent="0" algn="ctr" eaLnBrk="1" hangingPunct="1">
              <a:buNone/>
            </a:pPr>
            <a:r>
              <a:rPr dirty="0"/>
              <a:t> Catapult CNN加速器PE的结构</a:t>
            </a:r>
            <a:endParaRPr dirty="0"/>
          </a:p>
        </p:txBody>
      </p:sp>
      <p:graphicFrame>
        <p:nvGraphicFramePr>
          <p:cNvPr id="-2147482614" name="对象 -2147482615"/>
          <p:cNvGraphicFramePr>
            <a:graphicFrameLocks noChangeAspect="1"/>
          </p:cNvGraphicFramePr>
          <p:nvPr>
            <p:custDataLst>
              <p:tags r:id="rId2"/>
            </p:custDataLst>
          </p:nvPr>
        </p:nvGraphicFramePr>
        <p:xfrm>
          <a:off x="2915920" y="764223"/>
          <a:ext cx="3559175" cy="5405120"/>
        </p:xfrm>
        <a:graphic>
          <a:graphicData uri="http://schemas.openxmlformats.org/presentationml/2006/ole">
            <mc:AlternateContent xmlns:mc="http://schemas.openxmlformats.org/markup-compatibility/2006">
              <mc:Choice xmlns:v="urn:schemas-microsoft-com:vml" Requires="v">
                <p:oleObj spid="_x0000_s3076" name="" r:id="rId3" imgW="17653000" imgH="26789380" progId="Visio.Drawing.15">
                  <p:embed/>
                </p:oleObj>
              </mc:Choice>
              <mc:Fallback>
                <p:oleObj name="" r:id="rId3" imgW="17653000" imgH="26789380" progId="Visio.Drawing.15">
                  <p:embed/>
                  <p:pic>
                    <p:nvPicPr>
                      <p:cNvPr id="0" name="图片 3075"/>
                      <p:cNvPicPr/>
                      <p:nvPr/>
                    </p:nvPicPr>
                    <p:blipFill>
                      <a:blip r:embed="rId4"/>
                      <a:stretch>
                        <a:fillRect/>
                      </a:stretch>
                    </p:blipFill>
                    <p:spPr>
                      <a:xfrm>
                        <a:off x="2915920" y="764223"/>
                        <a:ext cx="3559175" cy="5405120"/>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263255" cy="4458970"/>
          </a:xfrm>
        </p:spPr>
        <p:txBody>
          <a:bodyPr vert="horz" wrap="square" lIns="91440" tIns="45720" rIns="91440" bIns="45720" anchor="t" anchorCtr="0"/>
          <a:p>
            <a:pPr marL="457200" indent="0" eaLnBrk="1" hangingPunct="1">
              <a:buNone/>
            </a:pPr>
            <a:r>
              <a:rPr lang="en-US" dirty="0">
                <a:latin typeface="黑体" panose="02010609060101010101" pitchFamily="49" charset="-122"/>
              </a:rPr>
              <a:t>4. </a:t>
            </a:r>
            <a:r>
              <a:rPr dirty="0">
                <a:latin typeface="黑体" panose="02010609060101010101" pitchFamily="49" charset="-122"/>
              </a:rPr>
              <a:t>Catapult的搜索加速</a:t>
            </a:r>
            <a:endParaRPr dirty="0">
              <a:latin typeface="黑体" panose="02010609060101010101" pitchFamily="49" charset="-122"/>
            </a:endParaRPr>
          </a:p>
          <a:p>
            <a:pPr marL="1257300" lvl="1" indent="-342900" eaLnBrk="1" hangingPunct="1"/>
            <a:r>
              <a:rPr dirty="0">
                <a:latin typeface="黑体" panose="02010609060101010101" pitchFamily="49" charset="-122"/>
              </a:rPr>
              <a:t>Catapult的一个主要应用是为微软Bing搜索引擎的关键功能“文件排名（Ranking）”提供硬件加速并将其吞吐率提高了95%。</a:t>
            </a:r>
            <a:r>
              <a:rPr dirty="0">
                <a:solidFill>
                  <a:schemeClr val="tx2">
                    <a:lumMod val="60000"/>
                    <a:lumOff val="40000"/>
                  </a:schemeClr>
                </a:solidFill>
                <a:latin typeface="黑体" panose="02010609060101010101" pitchFamily="49" charset="-122"/>
              </a:rPr>
              <a:t>文件排名算法</a:t>
            </a:r>
            <a:r>
              <a:rPr dirty="0">
                <a:latin typeface="黑体" panose="02010609060101010101" pitchFamily="49" charset="-122"/>
              </a:rPr>
              <a:t>共有三个阶段</a:t>
            </a:r>
            <a:r>
              <a:rPr lang="zh-CN" dirty="0">
                <a:latin typeface="黑体" panose="02010609060101010101" pitchFamily="49" charset="-122"/>
              </a:rPr>
              <a:t>。</a:t>
            </a:r>
            <a:endParaRPr lang="zh-CN" dirty="0">
              <a:latin typeface="黑体" panose="02010609060101010101" pitchFamily="49" charset="-122"/>
            </a:endParaRPr>
          </a:p>
          <a:p>
            <a:pPr marL="1714500" lvl="2" indent="-342900" eaLnBrk="1" hangingPunct="1"/>
            <a:r>
              <a:rPr dirty="0">
                <a:latin typeface="黑体" panose="02010609060101010101" pitchFamily="49" charset="-122"/>
              </a:rPr>
              <a:t>特征提取（Feature Extraction）</a:t>
            </a:r>
            <a:endParaRPr dirty="0">
              <a:latin typeface="黑体" panose="02010609060101010101" pitchFamily="49" charset="-122"/>
            </a:endParaRPr>
          </a:p>
          <a:p>
            <a:pPr marL="1714500" lvl="2" indent="-342900" eaLnBrk="1" hangingPunct="1"/>
            <a:r>
              <a:rPr dirty="0">
                <a:latin typeface="黑体" panose="02010609060101010101" pitchFamily="49" charset="-122"/>
              </a:rPr>
              <a:t>生成自由形式表达式（Free-Form Exppression）</a:t>
            </a:r>
            <a:endParaRPr dirty="0">
              <a:latin typeface="黑体" panose="02010609060101010101" pitchFamily="49" charset="-122"/>
            </a:endParaRPr>
          </a:p>
          <a:p>
            <a:pPr marL="1714500" lvl="2" indent="-342900" eaLnBrk="1" hangingPunct="1"/>
            <a:r>
              <a:rPr dirty="0">
                <a:latin typeface="黑体" panose="02010609060101010101" pitchFamily="49" charset="-122"/>
              </a:rPr>
              <a:t>机器学习评分（Machine-Learned Scoring）</a:t>
            </a:r>
            <a:endParaRPr dirty="0">
              <a:latin typeface="黑体" panose="02010609060101010101" pitchFamily="49" charset="-122"/>
            </a:endParaRPr>
          </a:p>
          <a:p>
            <a:pPr marL="1714500" lvl="2" indent="-342900" eaLnBrk="1" hangingPunct="1"/>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651875" cy="5223510"/>
          </a:xfrm>
        </p:spPr>
        <p:txBody>
          <a:bodyPr vert="horz" wrap="square" lIns="91440" tIns="45720" rIns="91440" bIns="45720" anchor="t" anchorCtr="0"/>
          <a:p>
            <a:pPr marL="457200" indent="0" eaLnBrk="1" hangingPunct="1">
              <a:buNone/>
            </a:pPr>
            <a:r>
              <a:rPr lang="en-US" dirty="0">
                <a:latin typeface="黑体" panose="02010609060101010101" pitchFamily="49" charset="-122"/>
              </a:rPr>
              <a:t>4. </a:t>
            </a:r>
            <a:r>
              <a:rPr dirty="0">
                <a:latin typeface="黑体" panose="02010609060101010101" pitchFamily="49" charset="-122"/>
              </a:rPr>
              <a:t>Catapult的搜索加速</a:t>
            </a:r>
            <a:endParaRPr dirty="0">
              <a:latin typeface="黑体" panose="02010609060101010101" pitchFamily="49" charset="-122"/>
            </a:endParaRPr>
          </a:p>
          <a:p>
            <a:pPr marL="1257300" lvl="1" indent="-342900" eaLnBrk="1" hangingPunct="1"/>
            <a:r>
              <a:rPr dirty="0">
                <a:latin typeface="黑体" panose="02010609060101010101" pitchFamily="49" charset="-122"/>
                <a:sym typeface="+mn-ea"/>
              </a:rPr>
              <a:t>八块FPGA上部署Ranking的各阶段的方法</a:t>
            </a:r>
            <a:r>
              <a:rPr lang="zh-CN" dirty="0">
                <a:latin typeface="黑体" panose="02010609060101010101" pitchFamily="49" charset="-122"/>
                <a:sym typeface="+mn-ea"/>
              </a:rPr>
              <a:t>：</a:t>
            </a:r>
            <a:endParaRPr lang="zh-CN" dirty="0">
              <a:latin typeface="黑体" panose="02010609060101010101" pitchFamily="49" charset="-122"/>
            </a:endParaRPr>
          </a:p>
          <a:p>
            <a:pPr marL="1714500" lvl="2" indent="-342900" eaLnBrk="1" hangingPunct="1"/>
            <a:r>
              <a:rPr sz="2000" dirty="0">
                <a:latin typeface="黑体" panose="02010609060101010101" pitchFamily="49" charset="-122"/>
                <a:sym typeface="+mn-ea"/>
              </a:rPr>
              <a:t>由一块FPGA完成特征提取</a:t>
            </a:r>
            <a:endParaRPr sz="2000" dirty="0">
              <a:latin typeface="黑体" panose="02010609060101010101" pitchFamily="49" charset="-122"/>
              <a:sym typeface="+mn-ea"/>
            </a:endParaRPr>
          </a:p>
          <a:p>
            <a:pPr marL="2171700" lvl="3" indent="-342900" eaLnBrk="1" hangingPunct="1"/>
            <a:r>
              <a:rPr sz="2000" dirty="0">
                <a:latin typeface="黑体" panose="02010609060101010101" pitchFamily="49" charset="-122"/>
              </a:rPr>
              <a:t>使用了</a:t>
            </a:r>
            <a:r>
              <a:rPr sz="2000" dirty="0">
                <a:solidFill>
                  <a:schemeClr val="tx2">
                    <a:lumMod val="60000"/>
                    <a:lumOff val="40000"/>
                  </a:schemeClr>
                </a:solidFill>
                <a:latin typeface="黑体" panose="02010609060101010101" pitchFamily="49" charset="-122"/>
              </a:rPr>
              <a:t>43</a:t>
            </a:r>
            <a:r>
              <a:rPr sz="2000" dirty="0">
                <a:latin typeface="黑体" panose="02010609060101010101" pitchFamily="49" charset="-122"/>
              </a:rPr>
              <a:t>个特征提取状态机并行地计算每个文档-查询对的</a:t>
            </a:r>
            <a:r>
              <a:rPr sz="2000" dirty="0">
                <a:solidFill>
                  <a:schemeClr val="tx2">
                    <a:lumMod val="60000"/>
                    <a:lumOff val="40000"/>
                  </a:schemeClr>
                </a:solidFill>
                <a:latin typeface="黑体" panose="02010609060101010101" pitchFamily="49" charset="-122"/>
              </a:rPr>
              <a:t>4500</a:t>
            </a:r>
            <a:r>
              <a:rPr sz="2000" dirty="0">
                <a:latin typeface="黑体" panose="02010609060101010101" pitchFamily="49" charset="-122"/>
              </a:rPr>
              <a:t>个特征。</a:t>
            </a:r>
            <a:endParaRPr sz="2000" dirty="0">
              <a:latin typeface="黑体" panose="02010609060101010101" pitchFamily="49" charset="-122"/>
            </a:endParaRPr>
          </a:p>
          <a:p>
            <a:pPr marL="1714500" lvl="2" indent="-342900" eaLnBrk="1" hangingPunct="1"/>
            <a:r>
              <a:rPr sz="2000" dirty="0">
                <a:latin typeface="黑体" panose="02010609060101010101" pitchFamily="49" charset="-122"/>
                <a:sym typeface="+mn-ea"/>
              </a:rPr>
              <a:t>由两块FPGA完成自由形式表达式</a:t>
            </a:r>
            <a:endParaRPr sz="2000" dirty="0">
              <a:latin typeface="黑体" panose="02010609060101010101" pitchFamily="49" charset="-122"/>
              <a:sym typeface="+mn-ea"/>
            </a:endParaRPr>
          </a:p>
          <a:p>
            <a:pPr marL="2171700" lvl="3" indent="-342900" eaLnBrk="1" hangingPunct="1"/>
            <a:r>
              <a:rPr lang="zh-CN" sz="2000" dirty="0">
                <a:latin typeface="黑体" panose="02010609060101010101" pitchFamily="49" charset="-122"/>
              </a:rPr>
              <a:t>微软</a:t>
            </a:r>
            <a:r>
              <a:rPr sz="2000" dirty="0">
                <a:latin typeface="黑体" panose="02010609060101010101" pitchFamily="49" charset="-122"/>
              </a:rPr>
              <a:t>开发了一个</a:t>
            </a:r>
            <a:r>
              <a:rPr sz="2000" dirty="0">
                <a:solidFill>
                  <a:schemeClr val="tx2">
                    <a:lumMod val="60000"/>
                    <a:lumOff val="40000"/>
                  </a:schemeClr>
                </a:solidFill>
                <a:latin typeface="黑体" panose="02010609060101010101" pitchFamily="49" charset="-122"/>
              </a:rPr>
              <a:t>60</a:t>
            </a:r>
            <a:r>
              <a:rPr sz="2000" dirty="0">
                <a:latin typeface="黑体" panose="02010609060101010101" pitchFamily="49" charset="-122"/>
              </a:rPr>
              <a:t>核处理器，利用多线程技术弥补操作延迟长的缺陷</a:t>
            </a:r>
            <a:endParaRPr sz="2000" dirty="0">
              <a:latin typeface="黑体" panose="02010609060101010101" pitchFamily="49" charset="-122"/>
            </a:endParaRPr>
          </a:p>
          <a:p>
            <a:pPr marL="1714500" lvl="2" indent="-342900" eaLnBrk="1" hangingPunct="1"/>
            <a:r>
              <a:rPr sz="2000" dirty="0">
                <a:latin typeface="黑体" panose="02010609060101010101" pitchFamily="49" charset="-122"/>
                <a:sym typeface="+mn-ea"/>
              </a:rPr>
              <a:t>由一块FPGA完成压缩，以提高评分引擎的效率</a:t>
            </a:r>
            <a:endParaRPr sz="2000" dirty="0">
              <a:latin typeface="黑体" panose="02010609060101010101" pitchFamily="49" charset="-122"/>
            </a:endParaRPr>
          </a:p>
          <a:p>
            <a:pPr marL="1714500" lvl="2" indent="-342900" eaLnBrk="1" hangingPunct="1"/>
            <a:r>
              <a:rPr sz="2000" dirty="0">
                <a:latin typeface="黑体" panose="02010609060101010101" pitchFamily="49" charset="-122"/>
                <a:sym typeface="+mn-ea"/>
              </a:rPr>
              <a:t>由三块FPGA完成机器学习评分</a:t>
            </a:r>
            <a:endParaRPr sz="2000" dirty="0">
              <a:latin typeface="黑体" panose="02010609060101010101" pitchFamily="49" charset="-122"/>
              <a:sym typeface="+mn-ea"/>
            </a:endParaRPr>
          </a:p>
          <a:p>
            <a:pPr marL="2171700" lvl="3" indent="-342900" eaLnBrk="1" hangingPunct="1"/>
            <a:r>
              <a:rPr sz="2000" dirty="0">
                <a:latin typeface="黑体" panose="02010609060101010101" pitchFamily="49" charset="-122"/>
              </a:rPr>
              <a:t>开发了两种形式的并行性</a:t>
            </a:r>
            <a:r>
              <a:rPr lang="zh-CN" sz="2000" dirty="0">
                <a:latin typeface="黑体" panose="02010609060101010101" pitchFamily="49" charset="-122"/>
              </a:rPr>
              <a:t>：</a:t>
            </a:r>
            <a:r>
              <a:rPr sz="2000" dirty="0">
                <a:latin typeface="黑体" panose="02010609060101010101" pitchFamily="49" charset="-122"/>
              </a:rPr>
              <a:t>实现了一个与应用流程吻合的流水线</a:t>
            </a:r>
            <a:r>
              <a:rPr lang="zh-CN" sz="2000" dirty="0">
                <a:latin typeface="黑体" panose="02010609060101010101" pitchFamily="49" charset="-122"/>
              </a:rPr>
              <a:t>；</a:t>
            </a:r>
            <a:r>
              <a:rPr sz="2000" dirty="0">
                <a:latin typeface="黑体" panose="02010609060101010101" pitchFamily="49" charset="-122"/>
              </a:rPr>
              <a:t>多指令流单数据流（MISD）并行性</a:t>
            </a:r>
            <a:r>
              <a:rPr lang="zh-CN" sz="2000" dirty="0">
                <a:latin typeface="黑体" panose="02010609060101010101" pitchFamily="49" charset="-122"/>
              </a:rPr>
              <a:t>。</a:t>
            </a:r>
            <a:endParaRPr dirty="0">
              <a:latin typeface="黑体" panose="02010609060101010101" pitchFamily="49" charset="-122"/>
            </a:endParaRPr>
          </a:p>
          <a:p>
            <a:pPr marL="1714500" lvl="2" indent="-342900" eaLnBrk="1" hangingPunct="1"/>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a:t>
            </a:r>
            <a:r>
              <a:rPr lang="zh-CN" altLang="en-US" dirty="0">
                <a:latin typeface="+mj-ea"/>
                <a:cs typeface="+mj-ea"/>
                <a:sym typeface="+mn-ea"/>
              </a:rPr>
              <a:t>微软</a:t>
            </a:r>
            <a:r>
              <a:rPr lang="en-US" altLang="zh-CN" dirty="0">
                <a:latin typeface="+mj-ea"/>
                <a:cs typeface="+mj-ea"/>
                <a:sym typeface="+mn-ea"/>
              </a:rPr>
              <a:t>Catapult</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2123440" y="5591175"/>
            <a:ext cx="4913630" cy="1466850"/>
          </a:xfrm>
        </p:spPr>
        <p:txBody>
          <a:bodyPr vert="horz" wrap="square" lIns="91440" tIns="45720" rIns="91440" bIns="45720" anchor="t" anchorCtr="0"/>
          <a:p>
            <a:pPr marL="450850" lvl="1" indent="0" algn="ctr" eaLnBrk="1" hangingPunct="1">
              <a:buNone/>
            </a:pPr>
            <a:r>
              <a:rPr dirty="0"/>
              <a:t> 特征提取部分的结构</a:t>
            </a:r>
            <a:endParaRPr dirty="0"/>
          </a:p>
        </p:txBody>
      </p:sp>
      <p:graphicFrame>
        <p:nvGraphicFramePr>
          <p:cNvPr id="-2147482619" name="对象 -2147482620"/>
          <p:cNvGraphicFramePr>
            <a:graphicFrameLocks noChangeAspect="1"/>
          </p:cNvGraphicFramePr>
          <p:nvPr>
            <p:custDataLst>
              <p:tags r:id="rId2"/>
            </p:custDataLst>
          </p:nvPr>
        </p:nvGraphicFramePr>
        <p:xfrm>
          <a:off x="1737360" y="1563370"/>
          <a:ext cx="5702935" cy="3753485"/>
        </p:xfrm>
        <a:graphic>
          <a:graphicData uri="http://schemas.openxmlformats.org/presentationml/2006/ole">
            <mc:AlternateContent xmlns:mc="http://schemas.openxmlformats.org/markup-compatibility/2006">
              <mc:Choice xmlns:v="urn:schemas-microsoft-com:vml" Requires="v">
                <p:oleObj spid="_x0000_s3" name="" r:id="rId3" imgW="13455015" imgH="8877300" progId="Visio.Drawing.15">
                  <p:embed/>
                </p:oleObj>
              </mc:Choice>
              <mc:Fallback>
                <p:oleObj name="" r:id="rId3" imgW="13455015" imgH="8877300" progId="Visio.Drawing.15">
                  <p:embed/>
                  <p:pic>
                    <p:nvPicPr>
                      <p:cNvPr id="0" name="图片 2"/>
                      <p:cNvPicPr/>
                      <p:nvPr/>
                    </p:nvPicPr>
                    <p:blipFill>
                      <a:blip r:embed="rId4"/>
                      <a:stretch>
                        <a:fillRect/>
                      </a:stretch>
                    </p:blipFill>
                    <p:spPr>
                      <a:xfrm>
                        <a:off x="1737360" y="1563370"/>
                        <a:ext cx="5702935" cy="3753485"/>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263255" cy="4458970"/>
          </a:xfrm>
        </p:spPr>
        <p:txBody>
          <a:bodyPr vert="horz" wrap="square" lIns="91440" tIns="45720" rIns="91440" bIns="45720" anchor="t" anchorCtr="0"/>
          <a:p>
            <a:pPr marL="457200" indent="0" eaLnBrk="1" hangingPunct="1">
              <a:buNone/>
            </a:pPr>
            <a:r>
              <a:rPr lang="en-US" dirty="0">
                <a:latin typeface="黑体" panose="02010609060101010101" pitchFamily="49" charset="-122"/>
              </a:rPr>
              <a:t>4. </a:t>
            </a:r>
            <a:r>
              <a:rPr dirty="0">
                <a:latin typeface="黑体" panose="02010609060101010101" pitchFamily="49" charset="-122"/>
              </a:rPr>
              <a:t>Catapult的搜索加速</a:t>
            </a:r>
            <a:endParaRPr dirty="0">
              <a:latin typeface="黑体" panose="02010609060101010101" pitchFamily="49" charset="-122"/>
            </a:endParaRPr>
          </a:p>
          <a:p>
            <a:pPr marL="1257300" lvl="1" indent="-342900" eaLnBrk="1" hangingPunct="1"/>
            <a:r>
              <a:rPr dirty="0">
                <a:latin typeface="黑体" panose="02010609060101010101" pitchFamily="49" charset="-122"/>
              </a:rPr>
              <a:t>与GPU不同，微软的处理器不需要以SIMD方式来执行，它的三个特性使它能够满足延迟要求：</a:t>
            </a:r>
            <a:endParaRPr dirty="0">
              <a:latin typeface="黑体" panose="02010609060101010101" pitchFamily="49" charset="-122"/>
            </a:endParaRPr>
          </a:p>
          <a:p>
            <a:pPr marL="1714500" lvl="2" indent="-342900" eaLnBrk="1" hangingPunct="1"/>
            <a:r>
              <a:rPr dirty="0">
                <a:latin typeface="黑体" panose="02010609060101010101" pitchFamily="49" charset="-122"/>
              </a:rPr>
              <a:t>每个核心支持</a:t>
            </a:r>
            <a:r>
              <a:rPr dirty="0">
                <a:solidFill>
                  <a:schemeClr val="tx2">
                    <a:lumMod val="60000"/>
                    <a:lumOff val="40000"/>
                  </a:schemeClr>
                </a:solidFill>
                <a:latin typeface="黑体" panose="02010609060101010101" pitchFamily="49" charset="-122"/>
              </a:rPr>
              <a:t>四个</a:t>
            </a:r>
            <a:r>
              <a:rPr dirty="0">
                <a:latin typeface="黑体" panose="02010609060101010101" pitchFamily="49" charset="-122"/>
              </a:rPr>
              <a:t>并发的线程，当其中一个因长延迟操作停顿时，其余线程可以继续执行。所有功能单元都</a:t>
            </a:r>
            <a:r>
              <a:rPr dirty="0">
                <a:solidFill>
                  <a:schemeClr val="tx2">
                    <a:lumMod val="60000"/>
                    <a:lumOff val="40000"/>
                  </a:schemeClr>
                </a:solidFill>
                <a:latin typeface="黑体" panose="02010609060101010101" pitchFamily="49" charset="-122"/>
              </a:rPr>
              <a:t>流水化</a:t>
            </a:r>
            <a:r>
              <a:rPr dirty="0">
                <a:latin typeface="黑体" panose="02010609060101010101" pitchFamily="49" charset="-122"/>
              </a:rPr>
              <a:t>了，因此每个时钟周期都能执行一个新的操作。生成自由形式表达式（Free-Form Exppression）</a:t>
            </a:r>
            <a:endParaRPr dirty="0">
              <a:latin typeface="黑体" panose="02010609060101010101" pitchFamily="49" charset="-122"/>
            </a:endParaRPr>
          </a:p>
          <a:p>
            <a:pPr marL="1714500" lvl="2" indent="-342900" eaLnBrk="1" hangingPunct="1"/>
            <a:r>
              <a:rPr dirty="0">
                <a:latin typeface="黑体" panose="02010609060101010101" pitchFamily="49" charset="-122"/>
              </a:rPr>
              <a:t>它使用</a:t>
            </a:r>
            <a:r>
              <a:rPr dirty="0">
                <a:solidFill>
                  <a:schemeClr val="tx2">
                    <a:lumMod val="60000"/>
                    <a:lumOff val="40000"/>
                  </a:schemeClr>
                </a:solidFill>
                <a:latin typeface="黑体" panose="02010609060101010101" pitchFamily="49" charset="-122"/>
              </a:rPr>
              <a:t>优先级编码器</a:t>
            </a:r>
            <a:r>
              <a:rPr dirty="0">
                <a:latin typeface="黑体" panose="02010609060101010101" pitchFamily="49" charset="-122"/>
              </a:rPr>
              <a:t>静态地为每个线程分配优先级。最慢的表达式被分配到所有核心的线程槽0上，次慢的表达式被分配到所有核心的线程槽1上，依此类推。</a:t>
            </a:r>
            <a:endParaRPr dirty="0">
              <a:latin typeface="黑体" panose="02010609060101010101" pitchFamily="49" charset="-122"/>
            </a:endParaRPr>
          </a:p>
          <a:p>
            <a:pPr marL="1714500" lvl="2" indent="-342900" eaLnBrk="1" hangingPunct="1"/>
            <a:r>
              <a:rPr dirty="0">
                <a:latin typeface="黑体" panose="02010609060101010101" pitchFamily="49" charset="-122"/>
              </a:rPr>
              <a:t>如果表达式太大以至于超出了为单个FPGA分配的延迟，则将其分配到两块用于计算自由形式表达式的FPGA上。</a:t>
            </a:r>
            <a:endParaRPr dirty="0">
              <a:latin typeface="黑体" panose="02010609060101010101" pitchFamily="49" charset="-122"/>
            </a:endParaRPr>
          </a:p>
          <a:p>
            <a:pPr marL="1714500" lvl="2" indent="-342900" eaLnBrk="1" hangingPunct="1"/>
            <a:endParaRPr dirty="0">
              <a:latin typeface="黑体" panose="02010609060101010101" pitchFamily="49" charset="-122"/>
            </a:endParaRPr>
          </a:p>
          <a:p>
            <a:pPr marL="1714500" lvl="2" indent="-342900" eaLnBrk="1" hangingPunct="1"/>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a:t>
            </a:r>
            <a:r>
              <a:rPr lang="zh-CN" altLang="en-US" dirty="0">
                <a:latin typeface="+mj-ea"/>
                <a:cs typeface="+mj-ea"/>
                <a:sym typeface="+mn-ea"/>
              </a:rPr>
              <a:t>微软</a:t>
            </a:r>
            <a:r>
              <a:rPr lang="en-US" altLang="zh-CN" dirty="0">
                <a:latin typeface="+mj-ea"/>
                <a:cs typeface="+mj-ea"/>
                <a:sym typeface="+mn-ea"/>
              </a:rPr>
              <a:t>Catapult</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1069340" y="5563870"/>
            <a:ext cx="6826250" cy="1494155"/>
          </a:xfrm>
        </p:spPr>
        <p:txBody>
          <a:bodyPr vert="horz" wrap="square" lIns="91440" tIns="45720" rIns="91440" bIns="45720" anchor="t" anchorCtr="0"/>
          <a:p>
            <a:pPr marL="450850" lvl="1" indent="0" algn="ctr" eaLnBrk="1" hangingPunct="1">
              <a:buNone/>
            </a:pPr>
            <a:r>
              <a:rPr dirty="0"/>
              <a:t> 对于给定的延迟上限，Catapult Ranking性能</a:t>
            </a:r>
            <a:endParaRPr dirty="0"/>
          </a:p>
        </p:txBody>
      </p:sp>
      <p:graphicFrame>
        <p:nvGraphicFramePr>
          <p:cNvPr id="-2147482618" name="对象 -2147482619"/>
          <p:cNvGraphicFramePr>
            <a:graphicFrameLocks noChangeAspect="1"/>
          </p:cNvGraphicFramePr>
          <p:nvPr>
            <p:custDataLst>
              <p:tags r:id="rId2"/>
            </p:custDataLst>
          </p:nvPr>
        </p:nvGraphicFramePr>
        <p:xfrm>
          <a:off x="1191895" y="1674495"/>
          <a:ext cx="6904355" cy="3437890"/>
        </p:xfrm>
        <a:graphic>
          <a:graphicData uri="http://schemas.openxmlformats.org/presentationml/2006/ole">
            <mc:AlternateContent xmlns:mc="http://schemas.openxmlformats.org/markup-compatibility/2006">
              <mc:Choice xmlns:v="urn:schemas-microsoft-com:vml" Requires="v">
                <p:oleObj spid="_x0000_s3076" name="" r:id="rId3" imgW="12188190" imgH="6082665" progId="Visio.Drawing.15">
                  <p:embed/>
                </p:oleObj>
              </mc:Choice>
              <mc:Fallback>
                <p:oleObj name="" r:id="rId3" imgW="12188190" imgH="6082665" progId="Visio.Drawing.15">
                  <p:embed/>
                  <p:pic>
                    <p:nvPicPr>
                      <p:cNvPr id="0" name="图片 3075"/>
                      <p:cNvPicPr/>
                      <p:nvPr/>
                    </p:nvPicPr>
                    <p:blipFill>
                      <a:blip r:embed="rId4"/>
                      <a:stretch>
                        <a:fillRect/>
                      </a:stretch>
                    </p:blipFill>
                    <p:spPr>
                      <a:xfrm>
                        <a:off x="1191895" y="1674495"/>
                        <a:ext cx="6904355" cy="3437890"/>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263255" cy="4458970"/>
          </a:xfrm>
        </p:spPr>
        <p:txBody>
          <a:bodyPr vert="horz" wrap="square" lIns="91440" tIns="45720" rIns="91440" bIns="45720" anchor="t" anchorCtr="0"/>
          <a:p>
            <a:pPr marL="457200" indent="0" eaLnBrk="1" hangingPunct="1">
              <a:buNone/>
            </a:pPr>
            <a:r>
              <a:rPr lang="en-US" dirty="0">
                <a:latin typeface="黑体" panose="02010609060101010101" pitchFamily="49" charset="-122"/>
              </a:rPr>
              <a:t>5. </a:t>
            </a:r>
            <a:r>
              <a:rPr lang="zh-CN" altLang="en-US" dirty="0">
                <a:latin typeface="黑体" panose="02010609060101010101" pitchFamily="49" charset="-122"/>
              </a:rPr>
              <a:t>第一</a:t>
            </a:r>
            <a:r>
              <a:rPr lang="zh-CN" dirty="0">
                <a:latin typeface="黑体" panose="02010609060101010101" pitchFamily="49" charset="-122"/>
              </a:rPr>
              <a:t>代</a:t>
            </a:r>
            <a:r>
              <a:rPr lang="en-US" altLang="zh-CN" dirty="0">
                <a:latin typeface="黑体" panose="02010609060101010101" pitchFamily="49" charset="-122"/>
              </a:rPr>
              <a:t>Catapult</a:t>
            </a:r>
            <a:endParaRPr dirty="0">
              <a:latin typeface="黑体" panose="02010609060101010101" pitchFamily="49" charset="-122"/>
            </a:endParaRPr>
          </a:p>
          <a:p>
            <a:pPr marL="1257300" lvl="1" indent="-342900" eaLnBrk="1" hangingPunct="1"/>
            <a:r>
              <a:rPr dirty="0">
                <a:latin typeface="黑体" panose="02010609060101010101" pitchFamily="49" charset="-122"/>
              </a:rPr>
              <a:t>在将Catapult部署到拥有上万台服务器的整个仓库级计算机之前，微软在一个17个完整机架组成的系统上进行了测试，该系统共包含17×48×2或1632台Intel服务器。</a:t>
            </a:r>
            <a:endParaRPr dirty="0">
              <a:latin typeface="黑体" panose="02010609060101010101" pitchFamily="49" charset="-122"/>
            </a:endParaRPr>
          </a:p>
          <a:p>
            <a:pPr marL="1257300" lvl="1" indent="-342900" eaLnBrk="1" hangingPunct="1"/>
            <a:r>
              <a:rPr dirty="0">
                <a:latin typeface="黑体" panose="02010609060101010101" pitchFamily="49" charset="-122"/>
              </a:rPr>
              <a:t>与一台使用两个2.1 GHz 16核CPU的双路服务器相比，第一代Catapult运行CNN的速度提高了</a:t>
            </a:r>
            <a:r>
              <a:rPr dirty="0">
                <a:solidFill>
                  <a:schemeClr val="tx2">
                    <a:lumMod val="60000"/>
                    <a:lumOff val="40000"/>
                  </a:schemeClr>
                </a:solidFill>
                <a:latin typeface="黑体" panose="02010609060101010101" pitchFamily="49" charset="-122"/>
              </a:rPr>
              <a:t>2.3倍</a:t>
            </a:r>
            <a:r>
              <a:rPr dirty="0">
                <a:latin typeface="黑体" panose="02010609060101010101" pitchFamily="49" charset="-122"/>
              </a:rPr>
              <a:t>。使用下一代的FPGA（14纳米Arria 10）时，其性能提升了</a:t>
            </a:r>
            <a:r>
              <a:rPr dirty="0">
                <a:solidFill>
                  <a:schemeClr val="tx2">
                    <a:lumMod val="60000"/>
                    <a:lumOff val="40000"/>
                  </a:schemeClr>
                </a:solidFill>
                <a:latin typeface="黑体" panose="02010609060101010101" pitchFamily="49" charset="-122"/>
              </a:rPr>
              <a:t>7倍</a:t>
            </a:r>
            <a:r>
              <a:rPr dirty="0">
                <a:latin typeface="黑体" panose="02010609060101010101" pitchFamily="49" charset="-122"/>
              </a:rPr>
              <a:t>。如果进行更细致的布局并扩展PE的规模，甚至可能获得高达</a:t>
            </a:r>
            <a:r>
              <a:rPr dirty="0">
                <a:solidFill>
                  <a:schemeClr val="tx2">
                    <a:lumMod val="60000"/>
                    <a:lumOff val="40000"/>
                  </a:schemeClr>
                </a:solidFill>
                <a:latin typeface="黑体" panose="02010609060101010101" pitchFamily="49" charset="-122"/>
              </a:rPr>
              <a:t>17倍</a:t>
            </a:r>
            <a:r>
              <a:rPr dirty="0">
                <a:latin typeface="黑体" panose="02010609060101010101" pitchFamily="49" charset="-122"/>
              </a:rPr>
              <a:t>的性能提升。在这两种情况下，Catapult的功耗仅增加了不到</a:t>
            </a:r>
            <a:r>
              <a:rPr dirty="0">
                <a:solidFill>
                  <a:schemeClr val="tx2">
                    <a:lumMod val="60000"/>
                    <a:lumOff val="40000"/>
                  </a:schemeClr>
                </a:solidFill>
                <a:latin typeface="黑体" panose="02010609060101010101" pitchFamily="49" charset="-122"/>
              </a:rPr>
              <a:t>20%</a:t>
            </a:r>
            <a:r>
              <a:rPr dirty="0">
                <a:latin typeface="黑体" panose="02010609060101010101" pitchFamily="49" charset="-122"/>
              </a:rPr>
              <a:t>。</a:t>
            </a:r>
            <a:endParaRPr dirty="0">
              <a:latin typeface="黑体" panose="02010609060101010101" pitchFamily="49" charset="-122"/>
            </a:endParaRPr>
          </a:p>
          <a:p>
            <a:pPr marL="1371600" lvl="2" indent="0" eaLnBrk="1" hangingPunct="1">
              <a:buNone/>
            </a:pPr>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468995" cy="4486910"/>
          </a:xfrm>
        </p:spPr>
        <p:txBody>
          <a:bodyPr vert="horz" wrap="square" lIns="91440" tIns="45720" rIns="91440" bIns="45720" anchor="t" anchorCtr="0"/>
          <a:p>
            <a:pPr marL="457200" indent="0" eaLnBrk="1" hangingPunct="1">
              <a:buNone/>
            </a:pPr>
            <a:r>
              <a:rPr lang="en-US" dirty="0">
                <a:latin typeface="黑体" panose="02010609060101010101" pitchFamily="49" charset="-122"/>
              </a:rPr>
              <a:t>6. </a:t>
            </a:r>
            <a:r>
              <a:rPr lang="zh-CN" altLang="en-US" dirty="0">
                <a:latin typeface="黑体" panose="02010609060101010101" pitchFamily="49" charset="-122"/>
                <a:sym typeface="+mn-ea"/>
              </a:rPr>
              <a:t>第二</a:t>
            </a:r>
            <a:r>
              <a:rPr lang="zh-CN" dirty="0">
                <a:latin typeface="黑体" panose="02010609060101010101" pitchFamily="49" charset="-122"/>
                <a:sym typeface="+mn-ea"/>
              </a:rPr>
              <a:t>代</a:t>
            </a:r>
            <a:r>
              <a:rPr lang="en-US" altLang="zh-CN" dirty="0">
                <a:latin typeface="黑体" panose="02010609060101010101" pitchFamily="49" charset="-122"/>
                <a:sym typeface="+mn-ea"/>
              </a:rPr>
              <a:t>Catapult</a:t>
            </a:r>
            <a:endParaRPr lang="en-US" altLang="zh-CN" dirty="0">
              <a:latin typeface="黑体" panose="02010609060101010101" pitchFamily="49" charset="-122"/>
              <a:sym typeface="+mn-ea"/>
            </a:endParaRPr>
          </a:p>
          <a:p>
            <a:pPr marL="1257300" lvl="1" indent="-342900" eaLnBrk="1" hangingPunct="1"/>
            <a:r>
              <a:rPr dirty="0">
                <a:latin typeface="黑体" panose="02010609060101010101" pitchFamily="49" charset="-122"/>
              </a:rPr>
              <a:t>第二代与第一代Catapult相比有三处改变，解决了数据中心网络流量干扰Catapult应用的问题。</a:t>
            </a:r>
            <a:endParaRPr dirty="0">
              <a:latin typeface="黑体" panose="02010609060101010101" pitchFamily="49" charset="-122"/>
            </a:endParaRPr>
          </a:p>
          <a:p>
            <a:pPr marL="1714500" lvl="2" indent="-342900" eaLnBrk="1" hangingPunct="1"/>
            <a:r>
              <a:rPr dirty="0">
                <a:latin typeface="黑体" panose="02010609060101010101" pitchFamily="49" charset="-122"/>
                <a:sym typeface="+mn-ea"/>
              </a:rPr>
              <a:t>数据中心网络从10 Gbit/s升级到40 Gbit/s，增加了带宽余量</a:t>
            </a:r>
            <a:endParaRPr dirty="0">
              <a:latin typeface="黑体" panose="02010609060101010101" pitchFamily="49" charset="-122"/>
            </a:endParaRPr>
          </a:p>
          <a:p>
            <a:pPr marL="1714500" lvl="2" indent="-342900" eaLnBrk="1" hangingPunct="1"/>
            <a:r>
              <a:rPr dirty="0">
                <a:latin typeface="黑体" panose="02010609060101010101" pitchFamily="49" charset="-122"/>
                <a:sym typeface="+mn-ea"/>
              </a:rPr>
              <a:t>第二代Catapult为FPGA逻辑增加了一个速率限制器，以确保FPGA的数据处理速率不高于网络带宽</a:t>
            </a:r>
            <a:endParaRPr dirty="0">
              <a:latin typeface="黑体" panose="02010609060101010101" pitchFamily="49" charset="-122"/>
            </a:endParaRPr>
          </a:p>
          <a:p>
            <a:pPr marL="1714500" lvl="2" indent="-342900" eaLnBrk="1" hangingPunct="1"/>
            <a:r>
              <a:rPr dirty="0">
                <a:latin typeface="黑体" panose="02010609060101010101" pitchFamily="49" charset="-122"/>
                <a:sym typeface="+mn-ea"/>
              </a:rPr>
              <a:t>网络工程师拥有了自己的FPGA测试用例</a:t>
            </a:r>
            <a:endParaRPr dirty="0">
              <a:latin typeface="黑体" panose="02010609060101010101" pitchFamily="49" charset="-122"/>
            </a:endParaRPr>
          </a:p>
          <a:p>
            <a:pPr marL="1257300" lvl="1" indent="-342900" eaLnBrk="1" hangingPunct="1"/>
            <a:r>
              <a:rPr dirty="0">
                <a:latin typeface="黑体" panose="02010609060101010101" pitchFamily="49" charset="-122"/>
              </a:rPr>
              <a:t>在不改变延迟的情况下将吞吐量提高</a:t>
            </a:r>
            <a:r>
              <a:rPr dirty="0">
                <a:solidFill>
                  <a:schemeClr val="tx2">
                    <a:lumMod val="60000"/>
                    <a:lumOff val="40000"/>
                  </a:schemeClr>
                </a:solidFill>
                <a:latin typeface="黑体" panose="02010609060101010101" pitchFamily="49" charset="-122"/>
              </a:rPr>
              <a:t>2.25倍</a:t>
            </a:r>
            <a:r>
              <a:rPr dirty="0">
                <a:latin typeface="黑体" panose="02010609060101010101" pitchFamily="49" charset="-122"/>
              </a:rPr>
              <a:t>，而之前的加速比为1.95倍。对于文件排名，第二代Catapult的尾延迟比软件更好。</a:t>
            </a:r>
            <a:endParaRPr dirty="0">
              <a:latin typeface="黑体" panose="02010609060101010101" pitchFamily="49" charset="-122"/>
            </a:endParaRPr>
          </a:p>
          <a:p>
            <a:pPr marL="1714500" lvl="2" indent="-342900" eaLnBrk="1" hangingPunct="1"/>
            <a:endParaRPr dirty="0">
              <a:latin typeface="黑体" panose="02010609060101010101" pitchFamily="49" charset="-122"/>
            </a:endParaRPr>
          </a:p>
          <a:p>
            <a:pPr marL="1714500" lvl="2" indent="-342900" eaLnBrk="1" hangingPunct="1"/>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2" name="Rectangle 7"/>
          <p:cNvSpPr/>
          <p:nvPr/>
        </p:nvSpPr>
        <p:spPr>
          <a:xfrm>
            <a:off x="1211580" y="1612900"/>
            <a:ext cx="6590030" cy="3494405"/>
          </a:xfrm>
          <a:prstGeom prst="rect">
            <a:avLst/>
          </a:prstGeom>
          <a:solidFill>
            <a:srgbClr val="D3D9F3"/>
          </a:solidFill>
          <a:ln w="9525">
            <a:noFill/>
          </a:ln>
        </p:spPr>
        <p:txBody>
          <a:bodyPr wrap="none" anchor="ctr" anchorCtr="0"/>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eaLnBrk="1" hangingPunct="1">
              <a:lnSpc>
                <a:spcPct val="100000"/>
              </a:lnSpc>
              <a:spcBef>
                <a:spcPct val="0"/>
              </a:spcBef>
              <a:buClrTx/>
              <a:buFontTx/>
              <a:buNone/>
            </a:pPr>
            <a:endParaRPr lang="zh-CN" altLang="en-US" sz="2600" dirty="0">
              <a:solidFill>
                <a:schemeClr val="tx1"/>
              </a:solidFill>
            </a:endParaRPr>
          </a:p>
        </p:txBody>
      </p:sp>
      <p:sp>
        <p:nvSpPr>
          <p:cNvPr id="10243"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13.1 </a:t>
            </a:r>
            <a:r>
              <a:rPr lang="zh-CN" altLang="en-US" dirty="0">
                <a:latin typeface="+mj-ea"/>
                <a:cs typeface="+mj-ea"/>
                <a:sym typeface="+mn-ea"/>
              </a:rPr>
              <a:t>选择</a:t>
            </a:r>
            <a:r>
              <a:rPr lang="en-US" altLang="zh-CN" dirty="0">
                <a:latin typeface="+mj-ea"/>
                <a:cs typeface="+mj-ea"/>
                <a:sym typeface="+mn-ea"/>
              </a:rPr>
              <a:t>DSA</a:t>
            </a:r>
            <a:r>
              <a:rPr lang="zh-CN" altLang="en-US" dirty="0">
                <a:latin typeface="+mj-ea"/>
                <a:cs typeface="+mj-ea"/>
                <a:sym typeface="+mn-ea"/>
              </a:rPr>
              <a:t>的原因</a:t>
            </a:r>
            <a:endParaRPr lang="zh-CN" altLang="en-US" dirty="0">
              <a:latin typeface="黑体" panose="02010609060101010101" pitchFamily="49" charset="-122"/>
            </a:endParaRPr>
          </a:p>
        </p:txBody>
      </p:sp>
      <p:sp>
        <p:nvSpPr>
          <p:cNvPr id="10244" name="Rectangle 5"/>
          <p:cNvSpPr/>
          <p:nvPr/>
        </p:nvSpPr>
        <p:spPr>
          <a:xfrm>
            <a:off x="0" y="1747838"/>
            <a:ext cx="9144000" cy="0"/>
          </a:xfrm>
          <a:prstGeom prst="rect">
            <a:avLst/>
          </a:prstGeom>
          <a:noFill/>
          <a:ln w="9525">
            <a:noFill/>
          </a:ln>
        </p:spPr>
        <p:txBody>
          <a:bodyPr wrap="none" anchor="ctr" anchorCtr="0">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eaLnBrk="1" hangingPunct="1">
              <a:lnSpc>
                <a:spcPct val="100000"/>
              </a:lnSpc>
              <a:spcBef>
                <a:spcPct val="0"/>
              </a:spcBef>
              <a:buClrTx/>
              <a:buFontTx/>
              <a:buNone/>
            </a:pPr>
            <a:endParaRPr lang="zh-CN" altLang="en-US" sz="2600" dirty="0">
              <a:solidFill>
                <a:schemeClr val="tx1"/>
              </a:solidFill>
            </a:endParaRPr>
          </a:p>
        </p:txBody>
      </p:sp>
      <p:sp>
        <p:nvSpPr>
          <p:cNvPr id="10246" name="Text Box 6"/>
          <p:cNvSpPr txBox="1"/>
          <p:nvPr/>
        </p:nvSpPr>
        <p:spPr>
          <a:xfrm>
            <a:off x="2267268" y="5516880"/>
            <a:ext cx="4752975" cy="460375"/>
          </a:xfrm>
          <a:prstGeom prst="rect">
            <a:avLst/>
          </a:prstGeom>
          <a:noFill/>
          <a:ln w="9525">
            <a:noFill/>
          </a:ln>
        </p:spPr>
        <p:txBody>
          <a:bodyPr>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eaLnBrk="1" hangingPunct="1">
              <a:lnSpc>
                <a:spcPct val="100000"/>
              </a:lnSpc>
              <a:spcBef>
                <a:spcPct val="50000"/>
              </a:spcBef>
              <a:buClrTx/>
              <a:buFontTx/>
              <a:buNone/>
            </a:pPr>
            <a:r>
              <a:rPr b="1" dirty="0">
                <a:solidFill>
                  <a:schemeClr val="tx1"/>
                </a:solidFill>
                <a:latin typeface="宋体" panose="02010600030101010101" pitchFamily="2" charset="-122"/>
                <a:ea typeface="宋体" panose="02010600030101010101" pitchFamily="2" charset="-122"/>
              </a:rPr>
              <a:t>90纳米工艺下不同操作的能耗</a:t>
            </a:r>
            <a:endParaRPr b="1" dirty="0">
              <a:solidFill>
                <a:schemeClr val="tx1"/>
              </a:solidFill>
              <a:latin typeface="宋体" panose="02010600030101010101" pitchFamily="2" charset="-122"/>
              <a:ea typeface="宋体" panose="02010600030101010101" pitchFamily="2" charset="-122"/>
            </a:endParaRPr>
          </a:p>
        </p:txBody>
      </p:sp>
      <p:graphicFrame>
        <p:nvGraphicFramePr>
          <p:cNvPr id="3" name="表格 2"/>
          <p:cNvGraphicFramePr/>
          <p:nvPr>
            <p:custDataLst>
              <p:tags r:id="rId1"/>
            </p:custDataLst>
          </p:nvPr>
        </p:nvGraphicFramePr>
        <p:xfrm>
          <a:off x="1805940" y="1840865"/>
          <a:ext cx="5902325" cy="3102610"/>
        </p:xfrm>
        <a:graphic>
          <a:graphicData uri="http://schemas.openxmlformats.org/drawingml/2006/table">
            <a:tbl>
              <a:tblPr/>
              <a:tblGrid>
                <a:gridCol w="2593975"/>
                <a:gridCol w="3308350"/>
              </a:tblGrid>
              <a:tr h="741680">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操作类型</a:t>
                      </a:r>
                      <a:endParaRPr lang="en-US" altLang="en-US" sz="22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能耗（单位：</a:t>
                      </a:r>
                      <a:r>
                        <a:rPr lang="en-US" sz="2200" b="1">
                          <a:latin typeface="Times New Roman" panose="02020603050405020304" pitchFamily="18" charset="0"/>
                          <a:cs typeface="Times New Roman" panose="02020603050405020304" pitchFamily="18" charset="0"/>
                        </a:rPr>
                        <a:t>pJ</a:t>
                      </a:r>
                      <a:r>
                        <a:rPr lang="en-US" sz="2200" b="1">
                          <a:latin typeface="宋体" panose="02010600030101010101" pitchFamily="2" charset="-122"/>
                          <a:ea typeface="宋体" panose="02010600030101010101" pitchFamily="2" charset="-122"/>
                          <a:cs typeface="宋体" panose="02010600030101010101" pitchFamily="2" charset="-122"/>
                        </a:rPr>
                        <a:t>）</a:t>
                      </a:r>
                      <a:endParaRPr lang="en-US" altLang="en-US" sz="22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06400">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取指令</a:t>
                      </a:r>
                      <a:endParaRPr lang="en-US" altLang="en-US" sz="22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1</a:t>
                      </a:r>
                      <a:r>
                        <a:rPr lang="en-US" sz="2200" b="1">
                          <a:latin typeface="Times New Roman" panose="02020603050405020304" pitchFamily="18" charset="0"/>
                          <a:cs typeface="Times New Roman" panose="02020603050405020304" pitchFamily="18" charset="0"/>
                        </a:rPr>
                        <a:t>25</a:t>
                      </a:r>
                      <a:endParaRPr lang="en-US" altLang="en-US" sz="2200" b="1">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05765">
                <a:tc>
                  <a:txBody>
                    <a:bodyPr/>
                    <a:p>
                      <a:pPr indent="0" algn="ctr">
                        <a:buNone/>
                      </a:pPr>
                      <a:r>
                        <a:rPr lang="en-US" sz="2200" b="1">
                          <a:latin typeface="Times New Roman" panose="02020603050405020304" pitchFamily="18" charset="0"/>
                          <a:cs typeface="Times New Roman" panose="02020603050405020304" pitchFamily="18" charset="0"/>
                        </a:rPr>
                        <a:t>l</a:t>
                      </a:r>
                      <a:r>
                        <a:rPr lang="en-US" sz="2200" b="1">
                          <a:latin typeface="宋体" panose="02010600030101010101" pitchFamily="2" charset="-122"/>
                          <a:ea typeface="宋体" panose="02010600030101010101" pitchFamily="2" charset="-122"/>
                          <a:cs typeface="宋体" panose="02010600030101010101" pitchFamily="2" charset="-122"/>
                        </a:rPr>
                        <a:t>oad</a:t>
                      </a:r>
                      <a:r>
                        <a:rPr lang="en-US" sz="2200" b="1">
                          <a:latin typeface="Times New Roman" panose="02020603050405020304" pitchFamily="18" charset="0"/>
                          <a:cs typeface="Times New Roman" panose="02020603050405020304" pitchFamily="18" charset="0"/>
                        </a:rPr>
                        <a:t>/store</a:t>
                      </a:r>
                      <a:endParaRPr lang="en-US" altLang="en-US" sz="2200" b="1">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1</a:t>
                      </a:r>
                      <a:r>
                        <a:rPr lang="en-US" sz="2200" b="1">
                          <a:latin typeface="Times New Roman" panose="02020603050405020304" pitchFamily="18" charset="0"/>
                          <a:cs typeface="Times New Roman" panose="02020603050405020304" pitchFamily="18" charset="0"/>
                        </a:rPr>
                        <a:t>50</a:t>
                      </a:r>
                      <a:endParaRPr lang="en-US" altLang="en-US" sz="2200" b="1">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37235">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单精度浮点</a:t>
                      </a:r>
                      <a:endParaRPr lang="en-US" altLang="en-US" sz="22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1</a:t>
                      </a:r>
                      <a:r>
                        <a:rPr lang="en-US" sz="2200" b="1">
                          <a:latin typeface="Times New Roman" panose="02020603050405020304" pitchFamily="18" charset="0"/>
                          <a:cs typeface="Times New Roman" panose="02020603050405020304" pitchFamily="18" charset="0"/>
                        </a:rPr>
                        <a:t>5-20</a:t>
                      </a:r>
                      <a:endParaRPr lang="en-US" altLang="en-US" sz="2200" b="1">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05130">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3</a:t>
                      </a:r>
                      <a:r>
                        <a:rPr lang="en-US" sz="2200" b="1">
                          <a:latin typeface="Times New Roman" panose="02020603050405020304" pitchFamily="18" charset="0"/>
                          <a:cs typeface="Times New Roman" panose="02020603050405020304" pitchFamily="18" charset="0"/>
                        </a:rPr>
                        <a:t>2</a:t>
                      </a:r>
                      <a:r>
                        <a:rPr lang="en-US" sz="2200" b="1">
                          <a:latin typeface="宋体" panose="02010600030101010101" pitchFamily="2" charset="-122"/>
                          <a:ea typeface="宋体" panose="02010600030101010101" pitchFamily="2" charset="-122"/>
                          <a:cs typeface="宋体" panose="02010600030101010101" pitchFamily="2" charset="-122"/>
                        </a:rPr>
                        <a:t>位加法</a:t>
                      </a:r>
                      <a:endParaRPr lang="en-US" altLang="en-US" sz="22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7</a:t>
                      </a:r>
                      <a:endParaRPr lang="en-US" altLang="en-US" sz="22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06400">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8位加法</a:t>
                      </a:r>
                      <a:endParaRPr lang="en-US" altLang="en-US" sz="22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200" b="1">
                          <a:latin typeface="宋体" panose="02010600030101010101" pitchFamily="2" charset="-122"/>
                          <a:ea typeface="宋体" panose="02010600030101010101" pitchFamily="2" charset="-122"/>
                          <a:cs typeface="宋体" panose="02010600030101010101" pitchFamily="2" charset="-122"/>
                        </a:rPr>
                        <a:t>0</a:t>
                      </a:r>
                      <a:r>
                        <a:rPr lang="en-US" sz="2200" b="1">
                          <a:latin typeface="Times New Roman" panose="02020603050405020304" pitchFamily="18" charset="0"/>
                          <a:cs typeface="Times New Roman" panose="02020603050405020304" pitchFamily="18" charset="0"/>
                        </a:rPr>
                        <a:t>.2-0.5</a:t>
                      </a:r>
                      <a:endParaRPr lang="en-US" altLang="en-US" sz="2200" b="1">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transition>
    <p:pull dir="rd"/>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a:t>
            </a:r>
            <a:r>
              <a:rPr lang="zh-CN" altLang="en-US" dirty="0">
                <a:latin typeface="+mj-ea"/>
                <a:cs typeface="+mj-ea"/>
                <a:sym typeface="+mn-ea"/>
              </a:rPr>
              <a:t>微软</a:t>
            </a:r>
            <a:r>
              <a:rPr lang="en-US" altLang="zh-CN" dirty="0">
                <a:latin typeface="+mj-ea"/>
                <a:cs typeface="+mj-ea"/>
                <a:sym typeface="+mn-ea"/>
              </a:rPr>
              <a:t>Catapult</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137795" y="5266690"/>
            <a:ext cx="4107815" cy="1273175"/>
          </a:xfrm>
        </p:spPr>
        <p:txBody>
          <a:bodyPr vert="horz" wrap="square" lIns="91440" tIns="45720" rIns="91440" bIns="45720" anchor="t" anchorCtr="0"/>
          <a:p>
            <a:pPr marL="450850" lvl="1" indent="0" algn="l" eaLnBrk="1" hangingPunct="1">
              <a:buNone/>
            </a:pPr>
            <a:r>
              <a:rPr dirty="0"/>
              <a:t>第二代Catapult的模块图</a:t>
            </a:r>
            <a:endParaRPr dirty="0"/>
          </a:p>
        </p:txBody>
      </p:sp>
      <p:graphicFrame>
        <p:nvGraphicFramePr>
          <p:cNvPr id="-2147482617" name="对象 -2147482618"/>
          <p:cNvGraphicFramePr>
            <a:graphicFrameLocks noChangeAspect="1"/>
          </p:cNvGraphicFramePr>
          <p:nvPr>
            <p:custDataLst>
              <p:tags r:id="rId2"/>
            </p:custDataLst>
          </p:nvPr>
        </p:nvGraphicFramePr>
        <p:xfrm>
          <a:off x="467360" y="1988820"/>
          <a:ext cx="3825240" cy="3068320"/>
        </p:xfrm>
        <a:graphic>
          <a:graphicData uri="http://schemas.openxmlformats.org/presentationml/2006/ole">
            <mc:AlternateContent xmlns:mc="http://schemas.openxmlformats.org/markup-compatibility/2006">
              <mc:Choice xmlns:v="urn:schemas-microsoft-com:vml" Requires="v">
                <p:oleObj spid="_x0000_s3" name="" r:id="rId3" imgW="2112645" imgH="1703705" progId="Visio.Drawing.15">
                  <p:embed/>
                </p:oleObj>
              </mc:Choice>
              <mc:Fallback>
                <p:oleObj name="" r:id="rId3" imgW="2112645" imgH="1703705" progId="Visio.Drawing.15">
                  <p:embed/>
                  <p:pic>
                    <p:nvPicPr>
                      <p:cNvPr id="0" name="图片 2"/>
                      <p:cNvPicPr/>
                      <p:nvPr/>
                    </p:nvPicPr>
                    <p:blipFill>
                      <a:blip r:embed="rId4"/>
                      <a:stretch>
                        <a:fillRect/>
                      </a:stretch>
                    </p:blipFill>
                    <p:spPr>
                      <a:xfrm>
                        <a:off x="467360" y="1988820"/>
                        <a:ext cx="3825240" cy="3068320"/>
                      </a:xfrm>
                      <a:prstGeom prst="rect">
                        <a:avLst/>
                      </a:prstGeom>
                      <a:noFill/>
                      <a:ln w="38100">
                        <a:noFill/>
                        <a:miter/>
                      </a:ln>
                    </p:spPr>
                  </p:pic>
                </p:oleObj>
              </mc:Fallback>
            </mc:AlternateContent>
          </a:graphicData>
        </a:graphic>
      </p:graphicFrame>
      <p:graphicFrame>
        <p:nvGraphicFramePr>
          <p:cNvPr id="-2147482616" name="对象 -2147482617"/>
          <p:cNvGraphicFramePr>
            <a:graphicFrameLocks noChangeAspect="1"/>
          </p:cNvGraphicFramePr>
          <p:nvPr>
            <p:custDataLst>
              <p:tags r:id="rId5"/>
            </p:custDataLst>
          </p:nvPr>
        </p:nvGraphicFramePr>
        <p:xfrm>
          <a:off x="4365625" y="2420620"/>
          <a:ext cx="4625975" cy="2326640"/>
        </p:xfrm>
        <a:graphic>
          <a:graphicData uri="http://schemas.openxmlformats.org/presentationml/2006/ole">
            <mc:AlternateContent xmlns:mc="http://schemas.openxmlformats.org/markup-compatibility/2006">
              <mc:Choice xmlns:v="urn:schemas-microsoft-com:vml" Requires="v">
                <p:oleObj spid="_x0000_s4" name="" r:id="rId6" imgW="3703320" imgH="1874520" progId="Visio.Drawing.15">
                  <p:embed/>
                </p:oleObj>
              </mc:Choice>
              <mc:Fallback>
                <p:oleObj name="" r:id="rId6" imgW="3703320" imgH="1874520" progId="Visio.Drawing.15">
                  <p:embed/>
                  <p:pic>
                    <p:nvPicPr>
                      <p:cNvPr id="0" name="图片 3"/>
                      <p:cNvPicPr/>
                      <p:nvPr/>
                    </p:nvPicPr>
                    <p:blipFill>
                      <a:blip r:embed="rId7"/>
                      <a:stretch>
                        <a:fillRect/>
                      </a:stretch>
                    </p:blipFill>
                    <p:spPr>
                      <a:xfrm>
                        <a:off x="4365625" y="2420620"/>
                        <a:ext cx="4625975" cy="2326640"/>
                      </a:xfrm>
                      <a:prstGeom prst="rect">
                        <a:avLst/>
                      </a:prstGeom>
                      <a:noFill/>
                      <a:ln w="38100">
                        <a:noFill/>
                        <a:miter/>
                      </a:ln>
                    </p:spPr>
                  </p:pic>
                </p:oleObj>
              </mc:Fallback>
            </mc:AlternateContent>
          </a:graphicData>
        </a:graphic>
      </p:graphicFrame>
      <p:sp>
        <p:nvSpPr>
          <p:cNvPr id="5" name="Rectangle 3" descr="Rectangle: Click to edit Master text styles&#13;&#10;Second level&#13;&#10;Third level&#13;&#10;Fourth level&#13;&#10;Fifth level"/>
          <p:cNvSpPr>
            <a:spLocks noGrp="1"/>
          </p:cNvSpPr>
          <p:nvPr>
            <p:custDataLst>
              <p:tags r:id="rId8"/>
            </p:custDataLst>
          </p:nvPr>
        </p:nvSpPr>
        <p:spPr>
          <a:xfrm>
            <a:off x="4365625" y="5057140"/>
            <a:ext cx="4773295" cy="1280795"/>
          </a:xfrm>
          <a:prstGeom prst="rect">
            <a:avLst/>
          </a:prstGeom>
          <a:noFill/>
          <a:ln w="9525">
            <a:noFill/>
          </a:ln>
        </p:spPr>
        <p:txBody>
          <a:bodyPr vert="horz" wrap="square" lIns="91440" tIns="45720" rIns="91440" bIns="45720" anchor="t" anchorCtr="0"/>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vl6pPr marL="32924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6pPr>
            <a:lvl7pPr marL="37496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7pPr>
            <a:lvl8pPr marL="42068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8pPr>
            <a:lvl9pPr marL="4664075" indent="-381000" algn="l" rtl="0" fontAlgn="base">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9pPr>
          </a:lstStyle>
          <a:p>
            <a:pPr marL="450850" lvl="1" indent="0" algn="ctr" eaLnBrk="1" hangingPunct="1">
              <a:buNone/>
            </a:pPr>
            <a:r>
              <a:rPr dirty="0"/>
              <a:t>第二代Catapult V2板</a:t>
            </a:r>
            <a:endParaRPr dirty="0"/>
          </a:p>
          <a:p>
            <a:pPr marL="450850" lvl="1" indent="0" algn="ctr" eaLnBrk="1" hangingPunct="1">
              <a:buNone/>
            </a:pPr>
            <a:r>
              <a:rPr dirty="0"/>
              <a:t>使用PCIe插槽</a:t>
            </a:r>
            <a:endParaRPr dirty="0"/>
          </a:p>
        </p:txBody>
      </p:sp>
    </p:spTree>
  </p:cSld>
  <p:clrMapOvr>
    <a:masterClrMapping/>
  </p:clrMapOvr>
  <p:transition>
    <p:pull dir="rd"/>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a:t>
            </a:r>
            <a:r>
              <a:rPr lang="zh-CN" altLang="en-US" dirty="0">
                <a:latin typeface="+mj-ea"/>
                <a:cs typeface="+mj-ea"/>
                <a:sym typeface="+mn-ea"/>
              </a:rPr>
              <a:t>微软</a:t>
            </a:r>
            <a:r>
              <a:rPr lang="en-US" altLang="zh-CN" dirty="0">
                <a:latin typeface="+mj-ea"/>
                <a:cs typeface="+mj-ea"/>
                <a:sym typeface="+mn-ea"/>
              </a:rPr>
              <a:t>Catapult</a:t>
            </a:r>
            <a:endParaRPr lang="en-US" altLang="zh-CN" dirty="0">
              <a:latin typeface="+mj-ea"/>
              <a:cs typeface="+mj-ea"/>
              <a:sym typeface="+mn-ea"/>
            </a:endParaRPr>
          </a:p>
        </p:txBody>
      </p:sp>
      <p:sp>
        <p:nvSpPr>
          <p:cNvPr id="45060" name="Rectangle 3" descr="Rectangle: Click to edit Master text styles&#13;&#10;Second level&#13;&#10;Third level&#13;&#10;Fourth level&#13;&#10;Fifth level"/>
          <p:cNvSpPr>
            <a:spLocks noGrp="1"/>
          </p:cNvSpPr>
          <p:nvPr>
            <p:ph idx="1"/>
            <p:custDataLst>
              <p:tags r:id="rId1"/>
            </p:custDataLst>
          </p:nvPr>
        </p:nvSpPr>
        <p:spPr>
          <a:xfrm>
            <a:off x="1069340" y="5563870"/>
            <a:ext cx="6826250" cy="1494155"/>
          </a:xfrm>
        </p:spPr>
        <p:txBody>
          <a:bodyPr vert="horz" wrap="square" lIns="91440" tIns="45720" rIns="91440" bIns="45720" anchor="t" anchorCtr="0"/>
          <a:p>
            <a:pPr marL="450850" lvl="1" indent="0" algn="ctr" eaLnBrk="1" hangingPunct="1">
              <a:buNone/>
            </a:pPr>
            <a:r>
              <a:rPr dirty="0"/>
              <a:t> 第二代Catapult文件排名的性能</a:t>
            </a:r>
            <a:endParaRPr dirty="0"/>
          </a:p>
        </p:txBody>
      </p:sp>
      <p:graphicFrame>
        <p:nvGraphicFramePr>
          <p:cNvPr id="-2147482615" name="对象 -2147482616"/>
          <p:cNvGraphicFramePr>
            <a:graphicFrameLocks noChangeAspect="1"/>
          </p:cNvGraphicFramePr>
          <p:nvPr>
            <p:custDataLst>
              <p:tags r:id="rId2"/>
            </p:custDataLst>
          </p:nvPr>
        </p:nvGraphicFramePr>
        <p:xfrm>
          <a:off x="1891030" y="1466850"/>
          <a:ext cx="5099050" cy="3731895"/>
        </p:xfrm>
        <a:graphic>
          <a:graphicData uri="http://schemas.openxmlformats.org/presentationml/2006/ole">
            <mc:AlternateContent xmlns:mc="http://schemas.openxmlformats.org/markup-compatibility/2006">
              <mc:Choice xmlns:v="urn:schemas-microsoft-com:vml" Requires="v">
                <p:oleObj spid="_x0000_s3" name="" r:id="rId3" imgW="3583940" imgH="2623820" progId="Visio.Drawing.15">
                  <p:embed/>
                </p:oleObj>
              </mc:Choice>
              <mc:Fallback>
                <p:oleObj name="" r:id="rId3" imgW="3583940" imgH="2623820" progId="Visio.Drawing.15">
                  <p:embed/>
                  <p:pic>
                    <p:nvPicPr>
                      <p:cNvPr id="0" name="图片 2"/>
                      <p:cNvPicPr/>
                      <p:nvPr/>
                    </p:nvPicPr>
                    <p:blipFill>
                      <a:blip r:embed="rId4"/>
                      <a:stretch>
                        <a:fillRect/>
                      </a:stretch>
                    </p:blipFill>
                    <p:spPr>
                      <a:xfrm>
                        <a:off x="1891030" y="1466850"/>
                        <a:ext cx="5099050" cy="3731895"/>
                      </a:xfrm>
                      <a:prstGeom prst="rect">
                        <a:avLst/>
                      </a:prstGeom>
                      <a:noFill/>
                      <a:ln w="38100">
                        <a:noFill/>
                        <a:miter/>
                      </a:ln>
                    </p:spPr>
                  </p:pic>
                </p:oleObj>
              </mc:Fallback>
            </mc:AlternateContent>
          </a:graphicData>
        </a:graphic>
      </p:graphicFrame>
    </p:spTree>
  </p:cSld>
  <p:clrMapOvr>
    <a:masterClrMapping/>
  </p:clrMapOvr>
  <p:transition>
    <p:pull dir="rd"/>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3" descr="Rectangle: Click to edit Master text styles&#13;&#10;Second level&#13;&#10;Third level&#13;&#10;Fourth level&#13;&#10;Fifth level"/>
          <p:cNvSpPr>
            <a:spLocks noGrp="1"/>
          </p:cNvSpPr>
          <p:nvPr>
            <p:ph idx="1"/>
          </p:nvPr>
        </p:nvSpPr>
        <p:spPr>
          <a:xfrm>
            <a:off x="251460" y="1268730"/>
            <a:ext cx="8468995" cy="4486910"/>
          </a:xfrm>
        </p:spPr>
        <p:txBody>
          <a:bodyPr vert="horz" wrap="square" lIns="91440" tIns="45720" rIns="91440" bIns="45720" anchor="t" anchorCtr="0"/>
          <a:p>
            <a:pPr marL="457200" indent="0" eaLnBrk="1" hangingPunct="1">
              <a:buNone/>
            </a:pPr>
            <a:r>
              <a:rPr lang="en-US" dirty="0">
                <a:latin typeface="黑体" panose="02010609060101010101" pitchFamily="49" charset="-122"/>
              </a:rPr>
              <a:t>7. </a:t>
            </a:r>
            <a:r>
              <a:rPr dirty="0">
                <a:latin typeface="黑体" panose="02010609060101010101" pitchFamily="49" charset="-122"/>
                <a:sym typeface="+mn-ea"/>
              </a:rPr>
              <a:t>Catapult小结</a:t>
            </a:r>
            <a:endParaRPr dirty="0">
              <a:latin typeface="黑体" panose="02010609060101010101" pitchFamily="49" charset="-122"/>
              <a:sym typeface="+mn-ea"/>
            </a:endParaRPr>
          </a:p>
          <a:p>
            <a:pPr marL="1257300" lvl="1" indent="-342900" eaLnBrk="1" hangingPunct="1"/>
            <a:r>
              <a:rPr dirty="0">
                <a:latin typeface="黑体" panose="02010609060101010101" pitchFamily="49" charset="-122"/>
              </a:rPr>
              <a:t>在试点阶段将第一代Catapult添加到服务器上之后，总拥有成本（TCO）增加了不到30％，因此对于文件排名而言，其性能价格比的净收益至少是</a:t>
            </a:r>
            <a:r>
              <a:rPr dirty="0">
                <a:solidFill>
                  <a:schemeClr val="tx2">
                    <a:lumMod val="60000"/>
                    <a:lumOff val="40000"/>
                  </a:schemeClr>
                </a:solidFill>
                <a:latin typeface="黑体" panose="02010609060101010101" pitchFamily="49" charset="-122"/>
              </a:rPr>
              <a:t>1.95/1.30或1.5</a:t>
            </a:r>
            <a:r>
              <a:rPr dirty="0">
                <a:latin typeface="黑体" panose="02010609060101010101" pitchFamily="49" charset="-122"/>
              </a:rPr>
              <a:t>。第二代Catapult文件排名的性能价格比为</a:t>
            </a:r>
            <a:r>
              <a:rPr dirty="0">
                <a:solidFill>
                  <a:schemeClr val="tx2">
                    <a:lumMod val="60000"/>
                    <a:lumOff val="40000"/>
                  </a:schemeClr>
                </a:solidFill>
                <a:latin typeface="黑体" panose="02010609060101010101" pitchFamily="49" charset="-122"/>
              </a:rPr>
              <a:t>2.25/1.30或1.75</a:t>
            </a:r>
            <a:r>
              <a:rPr dirty="0">
                <a:latin typeface="黑体" panose="02010609060101010101" pitchFamily="49" charset="-122"/>
              </a:rPr>
              <a:t>。</a:t>
            </a:r>
            <a:endParaRPr dirty="0">
              <a:latin typeface="黑体" panose="02010609060101010101" pitchFamily="49" charset="-122"/>
            </a:endParaRPr>
          </a:p>
          <a:p>
            <a:pPr marL="1257300" lvl="1" indent="-342900" eaLnBrk="1" hangingPunct="1"/>
            <a:r>
              <a:rPr dirty="0">
                <a:latin typeface="黑体" panose="02010609060101010101" pitchFamily="49" charset="-122"/>
              </a:rPr>
              <a:t>Catapult也遵循前面介绍的DSA设计原则。</a:t>
            </a:r>
            <a:endParaRPr dirty="0">
              <a:latin typeface="黑体" panose="02010609060101010101" pitchFamily="49" charset="-122"/>
            </a:endParaRPr>
          </a:p>
          <a:p>
            <a:pPr marL="1714500" lvl="2" indent="-342900" eaLnBrk="1" hangingPunct="1"/>
            <a:endParaRPr lang="zh-CN" altLang="en-US" dirty="0">
              <a:latin typeface="黑体" panose="02010609060101010101" pitchFamily="49" charset="-122"/>
            </a:endParaRPr>
          </a:p>
        </p:txBody>
      </p:sp>
      <p:sp>
        <p:nvSpPr>
          <p:cNvPr id="26629"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sym typeface="+mn-ea"/>
              </a:rPr>
              <a:t>13.4 DSA</a:t>
            </a:r>
            <a:r>
              <a:rPr lang="zh-CN" altLang="en-US" dirty="0">
                <a:latin typeface="+mj-ea"/>
                <a:cs typeface="+mj-ea"/>
                <a:sym typeface="+mn-ea"/>
              </a:rPr>
              <a:t>实例：微软</a:t>
            </a:r>
            <a:r>
              <a:rPr lang="en-US" altLang="zh-CN" dirty="0">
                <a:latin typeface="+mj-ea"/>
                <a:cs typeface="+mj-ea"/>
                <a:sym typeface="+mn-ea"/>
              </a:rPr>
              <a:t>Catapult</a:t>
            </a:r>
            <a:endParaRPr lang="en-US" altLang="zh-CN" dirty="0">
              <a:latin typeface="+mj-ea"/>
              <a:cs typeface="+mj-ea"/>
              <a:sym typeface="+mn-ea"/>
            </a:endParaRPr>
          </a:p>
        </p:txBody>
      </p:sp>
    </p:spTree>
  </p:cSld>
  <p:clrMapOvr>
    <a:masterClrMapping/>
  </p:clrMapOvr>
  <p:transition>
    <p:pull dir="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9" name="Rectangle 3" descr="Rectangle: Click to edit Master text styles&#13;&#10;Second level&#13;&#10;Third level&#13;&#10;Fourth level&#13;&#10;Fifth level"/>
          <p:cNvSpPr>
            <a:spLocks noGrp="1"/>
          </p:cNvSpPr>
          <p:nvPr>
            <p:ph idx="1"/>
          </p:nvPr>
        </p:nvSpPr>
        <p:spPr>
          <a:xfrm>
            <a:off x="342265" y="1490345"/>
            <a:ext cx="8117840" cy="3874135"/>
          </a:xfrm>
        </p:spPr>
        <p:txBody>
          <a:bodyPr vert="horz" wrap="square" lIns="91440" tIns="45720" rIns="91440" bIns="45720" anchor="t" anchorCtr="0"/>
          <a:p>
            <a:pPr marL="1085850" lvl="1" indent="-457200" eaLnBrk="1" hangingPunct="1">
              <a:lnSpc>
                <a:spcPct val="130000"/>
              </a:lnSpc>
            </a:pPr>
            <a:r>
              <a:rPr lang="zh-CN" altLang="en-US" dirty="0">
                <a:latin typeface="黑体" panose="02010609060101010101" pitchFamily="49" charset="-122"/>
                <a:sym typeface="+mn-ea"/>
              </a:rPr>
              <a:t>高性能通用处理器中的一些经典设计不再适用</a:t>
            </a:r>
            <a:endParaRPr lang="zh-CN" altLang="en-US" dirty="0">
              <a:latin typeface="黑体" panose="02010609060101010101" pitchFamily="49" charset="-122"/>
            </a:endParaRPr>
          </a:p>
          <a:p>
            <a:pPr marL="1543050" lvl="2" indent="-457200" eaLnBrk="1" hangingPunct="1">
              <a:lnSpc>
                <a:spcPct val="130000"/>
              </a:lnSpc>
            </a:pPr>
            <a:r>
              <a:rPr lang="zh-CN" altLang="en-US" dirty="0">
                <a:latin typeface="黑体" panose="02010609060101010101" pitchFamily="49" charset="-122"/>
              </a:rPr>
              <a:t>比如多级Cache，已经不再适合于那些具有易预测的访存模式的应用或是像视频这样几乎没有数据重用的大数据集的应用。对于这些应用，取消多级Cache并用节省下来的晶体管设计更多的计算单元，往往可以获得更高峰值性能和更低的能耗。基于这一思想设计的专用处理器被称作领域专用处理器，其体系结构叫做</a:t>
            </a:r>
            <a:r>
              <a:rPr lang="zh-CN" altLang="en-US" dirty="0">
                <a:solidFill>
                  <a:srgbClr val="9933FF"/>
                </a:solidFill>
                <a:latin typeface="黑体" panose="02010609060101010101" pitchFamily="49" charset="-122"/>
              </a:rPr>
              <a:t>领域专用体系结构</a:t>
            </a:r>
            <a:r>
              <a:rPr lang="zh-CN" altLang="en-US" dirty="0">
                <a:latin typeface="黑体" panose="02010609060101010101" pitchFamily="49" charset="-122"/>
              </a:rPr>
              <a:t>（Domain Specific Architecture，DSA）</a:t>
            </a:r>
            <a:r>
              <a:rPr lang="zh-CN" altLang="en-US" dirty="0">
                <a:latin typeface="宋体" panose="02010600030101010101" pitchFamily="2" charset="-122"/>
              </a:rPr>
              <a:t> </a:t>
            </a:r>
            <a:endParaRPr lang="zh-CN" altLang="en-US" dirty="0">
              <a:latin typeface="宋体" panose="02010600030101010101" pitchFamily="2" charset="-122"/>
            </a:endParaRPr>
          </a:p>
        </p:txBody>
      </p:sp>
      <p:sp>
        <p:nvSpPr>
          <p:cNvPr id="3" name="Rectangle 6"/>
          <p:cNvSpPr>
            <a:spLocks noGrp="1"/>
          </p:cNvSpPr>
          <p:nvPr>
            <p:ph type="title"/>
            <p:custDataLst>
              <p:tags r:id="rId1"/>
            </p:custDataLst>
          </p:nvPr>
        </p:nvSpPr>
        <p:spPr/>
        <p:txBody>
          <a:bodyPr vert="horz" wrap="square" lIns="91440" tIns="45720" rIns="91440" bIns="45720" anchor="b" anchorCtr="0"/>
          <a:p>
            <a:pPr eaLnBrk="1" hangingPunct="1"/>
            <a:r>
              <a:rPr lang="en-US" altLang="zh-CN" dirty="0">
                <a:latin typeface="+mj-ea"/>
                <a:cs typeface="+mj-ea"/>
              </a:rPr>
              <a:t>13.1 </a:t>
            </a:r>
            <a:r>
              <a:rPr lang="zh-CN" altLang="en-US" dirty="0">
                <a:latin typeface="+mj-ea"/>
                <a:cs typeface="+mj-ea"/>
              </a:rPr>
              <a:t>选择</a:t>
            </a:r>
            <a:r>
              <a:rPr lang="en-US" altLang="zh-CN" dirty="0">
                <a:latin typeface="+mj-ea"/>
                <a:cs typeface="+mj-ea"/>
              </a:rPr>
              <a:t>DSA</a:t>
            </a:r>
            <a:r>
              <a:rPr lang="zh-CN" altLang="en-US" dirty="0">
                <a:latin typeface="+mj-ea"/>
                <a:cs typeface="+mj-ea"/>
              </a:rPr>
              <a:t>的原因</a:t>
            </a:r>
            <a:endParaRPr lang="zh-CN" altLang="en-US" dirty="0">
              <a:latin typeface="+mj-ea"/>
              <a:cs typeface="+mj-ea"/>
            </a:endParaRPr>
          </a:p>
        </p:txBody>
      </p:sp>
    </p:spTree>
  </p:cSld>
  <p:clrMapOvr>
    <a:masterClrMapping/>
  </p:clrMapOvr>
  <p:transition>
    <p:pull dir="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Rectangle 3" descr="Rectangle: Click to edit Master text styles&#13;&#10;Second level&#13;&#10;Third level&#13;&#10;Fourth level&#13;&#10;Fifth level"/>
          <p:cNvSpPr>
            <a:spLocks noGrp="1"/>
          </p:cNvSpPr>
          <p:nvPr>
            <p:ph idx="1"/>
          </p:nvPr>
        </p:nvSpPr>
        <p:spPr>
          <a:xfrm>
            <a:off x="541020" y="1698625"/>
            <a:ext cx="8018145" cy="3968750"/>
          </a:xfrm>
        </p:spPr>
        <p:txBody>
          <a:bodyPr vert="horz" wrap="square" lIns="91440" tIns="45720" rIns="91440" bIns="45720" anchor="t" anchorCtr="0"/>
          <a:p>
            <a:pPr marL="0" indent="0" eaLnBrk="1" hangingPunct="1">
              <a:buFont typeface="Wingdings" panose="05000000000000000000" pitchFamily="2" charset="2"/>
              <a:buNone/>
            </a:pPr>
            <a:r>
              <a:rPr lang="en-US" altLang="zh-CN" dirty="0">
                <a:sym typeface="+mn-ea"/>
              </a:rPr>
              <a:t>1.</a:t>
            </a:r>
            <a:r>
              <a:rPr lang="zh-CN" altLang="en-US" dirty="0"/>
              <a:t>为了尽可能缩短数据移动距离，DSA中通常设置专用内存</a:t>
            </a:r>
            <a:endParaRPr lang="zh-CN" altLang="en-US" dirty="0"/>
          </a:p>
          <a:p>
            <a:pPr marL="1085850" lvl="1" indent="-457200" eaLnBrk="1" hangingPunct="1"/>
            <a:r>
              <a:rPr lang="zh-CN" altLang="en-US" sz="2400" dirty="0"/>
              <a:t>为了更好地开发数据局部性，通用处理器会设置多级Cache并通过数据布局优化、数据预取等手段为程序选出最优的数据移动方式。但这会占用大量的芯片面积，并消耗很多能量。</a:t>
            </a:r>
            <a:endParaRPr lang="zh-CN" altLang="en-US" sz="2400" dirty="0"/>
          </a:p>
          <a:p>
            <a:pPr marL="1085850" lvl="1" indent="-457200" eaLnBrk="1" hangingPunct="1"/>
            <a:r>
              <a:rPr lang="zh-CN" altLang="en-US" dirty="0"/>
              <a:t>DSA编译器的编写者和程序员都十分了解其应用领域，因此无须通过硬件来优化数据移动。相反地，它们往往使用</a:t>
            </a:r>
            <a:r>
              <a:rPr lang="zh-CN" altLang="en-US" dirty="0">
                <a:solidFill>
                  <a:schemeClr val="tx2">
                    <a:lumMod val="60000"/>
                    <a:lumOff val="40000"/>
                  </a:schemeClr>
                </a:solidFill>
              </a:rPr>
              <a:t>软件控制的存储器</a:t>
            </a:r>
            <a:r>
              <a:rPr lang="zh-CN" altLang="en-US" dirty="0"/>
              <a:t>，这些存储器往往也会针对领域特征进行定制。</a:t>
            </a:r>
            <a:endParaRPr lang="zh-CN" altLang="en-US" dirty="0"/>
          </a:p>
        </p:txBody>
      </p:sp>
      <p:sp>
        <p:nvSpPr>
          <p:cNvPr id="8196" name="Text Box 5"/>
          <p:cNvSpPr txBox="1"/>
          <p:nvPr/>
        </p:nvSpPr>
        <p:spPr>
          <a:xfrm>
            <a:off x="0" y="1109663"/>
            <a:ext cx="9144000" cy="521970"/>
          </a:xfrm>
          <a:prstGeom prst="rect">
            <a:avLst/>
          </a:prstGeom>
          <a:noFill/>
          <a:ln w="9525">
            <a:noFill/>
          </a:ln>
        </p:spPr>
        <p:txBody>
          <a:bodyPr>
            <a:spAutoFit/>
          </a:bodyPr>
          <a:lstStyle>
            <a:lvl1pPr marL="449580" indent="-449580" algn="l" rtl="0" eaLnBrk="0" fontAlgn="base" hangingPunct="0">
              <a:lnSpc>
                <a:spcPct val="120000"/>
              </a:lnSpc>
              <a:spcBef>
                <a:spcPct val="20000"/>
              </a:spcBef>
              <a:spcAft>
                <a:spcPct val="0"/>
              </a:spcAft>
              <a:buClr>
                <a:schemeClr val="tx1"/>
              </a:buClr>
              <a:buFont typeface="Wingdings" panose="05000000000000000000" pitchFamily="2" charset="2"/>
              <a:buAutoNum type="arabicPeriod"/>
              <a:defRPr kumimoji="1" sz="2400">
                <a:solidFill>
                  <a:srgbClr val="E24C05"/>
                </a:solidFill>
                <a:latin typeface="+mn-lt"/>
                <a:ea typeface="+mn-ea"/>
                <a:cs typeface="+mn-cs"/>
              </a:defRPr>
            </a:lvl1pPr>
            <a:lvl2pPr marL="900430" indent="-271780" algn="l" rtl="0" eaLnBrk="0" fontAlgn="base" hangingPunct="0">
              <a:lnSpc>
                <a:spcPct val="120000"/>
              </a:lnSpc>
              <a:spcBef>
                <a:spcPct val="20000"/>
              </a:spcBef>
              <a:spcAft>
                <a:spcPct val="0"/>
              </a:spcAft>
              <a:buClr>
                <a:schemeClr val="tx1"/>
              </a:buClr>
              <a:buSzPct val="90000"/>
              <a:buFont typeface="Wingdings" panose="05000000000000000000" pitchFamily="2" charset="2"/>
              <a:buChar char="Ø"/>
              <a:defRPr kumimoji="1" sz="2400">
                <a:solidFill>
                  <a:schemeClr val="tx1"/>
                </a:solidFill>
                <a:latin typeface="+mn-lt"/>
                <a:ea typeface="+mn-ea"/>
              </a:defRPr>
            </a:lvl2pPr>
            <a:lvl3pPr marL="1714500" indent="-4572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q"/>
              <a:defRPr kumimoji="1" sz="2000" b="1">
                <a:solidFill>
                  <a:srgbClr val="000000"/>
                </a:solidFill>
                <a:latin typeface="+mn-lt"/>
                <a:ea typeface="宋体" panose="02010600030101010101" pitchFamily="2" charset="-122"/>
              </a:defRPr>
            </a:lvl3pPr>
            <a:lvl4pPr marL="2275205" indent="-381000" algn="l" rtl="0" eaLnBrk="0" fontAlgn="base" hangingPunct="0">
              <a:lnSpc>
                <a:spcPct val="120000"/>
              </a:lnSpc>
              <a:spcBef>
                <a:spcPct val="20000"/>
              </a:spcBef>
              <a:spcAft>
                <a:spcPct val="0"/>
              </a:spcAft>
              <a:buClr>
                <a:schemeClr val="tx1"/>
              </a:buClr>
              <a:buSzPct val="65000"/>
              <a:buFont typeface="Wingdings" panose="05000000000000000000" pitchFamily="2" charset="2"/>
              <a:buChar char="n"/>
              <a:defRPr kumimoji="1" sz="2000" b="1">
                <a:solidFill>
                  <a:schemeClr val="tx1"/>
                </a:solidFill>
                <a:latin typeface="+mn-lt"/>
                <a:ea typeface="宋体" panose="02010600030101010101" pitchFamily="2" charset="-122"/>
              </a:defRPr>
            </a:lvl4pPr>
            <a:lvl5pPr marL="2835275" indent="-381000" algn="l" rtl="0" eaLnBrk="0" fontAlgn="base" hangingPunct="0">
              <a:lnSpc>
                <a:spcPct val="120000"/>
              </a:lnSpc>
              <a:spcBef>
                <a:spcPct val="20000"/>
              </a:spcBef>
              <a:spcAft>
                <a:spcPct val="0"/>
              </a:spcAft>
              <a:buClr>
                <a:schemeClr val="hlink"/>
              </a:buClr>
              <a:buSzPct val="60000"/>
              <a:buFont typeface="Wingdings" panose="05000000000000000000" pitchFamily="2" charset="2"/>
              <a:buChar char="n"/>
              <a:defRPr kumimoji="1" sz="2000" b="1">
                <a:solidFill>
                  <a:schemeClr val="tx1"/>
                </a:solidFill>
                <a:latin typeface="+mn-lt"/>
                <a:ea typeface="宋体" panose="02010600030101010101" pitchFamily="2" charset="-122"/>
              </a:defRPr>
            </a:lvl5pPr>
          </a:lstStyle>
          <a:p>
            <a:pPr marL="0" lvl="0" indent="0" algn="ctr" eaLnBrk="1" hangingPunct="1">
              <a:lnSpc>
                <a:spcPct val="100000"/>
              </a:lnSpc>
              <a:spcBef>
                <a:spcPct val="50000"/>
              </a:spcBef>
              <a:buClrTx/>
              <a:buFontTx/>
              <a:buNone/>
            </a:pPr>
            <a:r>
              <a:rPr lang="en-US" altLang="zh-CN" sz="2800" dirty="0">
                <a:solidFill>
                  <a:srgbClr val="000000"/>
                </a:solidFill>
                <a:latin typeface="黑体" panose="02010609060101010101" pitchFamily="49" charset="-122"/>
              </a:rPr>
              <a:t>13.2 DSA</a:t>
            </a:r>
            <a:r>
              <a:rPr lang="zh-CN" altLang="en-US" sz="2800" dirty="0">
                <a:solidFill>
                  <a:srgbClr val="000000"/>
                </a:solidFill>
                <a:latin typeface="黑体" panose="02010609060101010101" pitchFamily="49" charset="-122"/>
              </a:rPr>
              <a:t>的设计原则</a:t>
            </a:r>
            <a:endParaRPr lang="zh-CN" altLang="en-US" sz="2800" dirty="0">
              <a:solidFill>
                <a:srgbClr val="000000"/>
              </a:solidFill>
              <a:latin typeface="黑体" panose="02010609060101010101" pitchFamily="49" charset="-122"/>
            </a:endParaRPr>
          </a:p>
        </p:txBody>
      </p:sp>
      <p:sp>
        <p:nvSpPr>
          <p:cNvPr id="8197"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rPr>
              <a:t>13.2 DSA</a:t>
            </a:r>
            <a:r>
              <a:rPr lang="zh-CN" altLang="en-US" dirty="0">
                <a:latin typeface="+mj-ea"/>
                <a:cs typeface="+mj-ea"/>
              </a:rPr>
              <a:t>的设计原则</a:t>
            </a:r>
            <a:endParaRPr lang="zh-CN" altLang="en-US" dirty="0">
              <a:latin typeface="+mj-ea"/>
              <a:cs typeface="+mj-ea"/>
            </a:endParaRPr>
          </a:p>
        </p:txBody>
      </p:sp>
    </p:spTree>
  </p:cSld>
  <p:clrMapOvr>
    <a:masterClrMapping/>
  </p:clrMapOvr>
  <p:transition>
    <p:pull dir="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Rectangle 3" descr="Rectangle: Click to edit Master text styles&#13;&#10;Second level&#13;&#10;Third level&#13;&#10;Fourth level&#13;&#10;Fifth level"/>
          <p:cNvSpPr>
            <a:spLocks noGrp="1"/>
          </p:cNvSpPr>
          <p:nvPr>
            <p:ph idx="1"/>
          </p:nvPr>
        </p:nvSpPr>
        <p:spPr>
          <a:xfrm>
            <a:off x="541020" y="1698625"/>
            <a:ext cx="8018145" cy="3968750"/>
          </a:xfrm>
        </p:spPr>
        <p:txBody>
          <a:bodyPr vert="horz" wrap="square" lIns="91440" tIns="45720" rIns="91440" bIns="45720" anchor="t" anchorCtr="0"/>
          <a:p>
            <a:pPr marL="0" indent="0" eaLnBrk="1" hangingPunct="1">
              <a:buFont typeface="Wingdings" panose="05000000000000000000" pitchFamily="2" charset="2"/>
              <a:buNone/>
            </a:pPr>
            <a:r>
              <a:rPr lang="en-US" altLang="zh-CN" dirty="0">
                <a:sym typeface="+mn-ea"/>
              </a:rPr>
              <a:t>2.</a:t>
            </a:r>
            <a:r>
              <a:rPr lang="zh-CN" altLang="en-US" dirty="0"/>
              <a:t>DSA往往不会使用一些高级的微体系结构优化，而用省下来的资源实现更多的算术单元或更大的内存</a:t>
            </a:r>
            <a:endParaRPr lang="zh-CN" altLang="en-US" dirty="0"/>
          </a:p>
          <a:p>
            <a:pPr marL="1085850" lvl="1" indent="-457200" eaLnBrk="1" hangingPunct="1"/>
            <a:r>
              <a:rPr lang="zh-CN" altLang="en-US" sz="2400" dirty="0"/>
              <a:t>体系结构设计者为通用CPU和GPU设计了多种资源密集型的优化机制，比如乱序执行、多线程、多进程、预取、地址合并等等。</a:t>
            </a:r>
            <a:endParaRPr lang="zh-CN" altLang="en-US" sz="2400" dirty="0"/>
          </a:p>
          <a:p>
            <a:pPr marL="1085850" lvl="1" indent="-457200" eaLnBrk="1" hangingPunct="1"/>
            <a:r>
              <a:rPr lang="zh-CN" altLang="en-US" dirty="0"/>
              <a:t>DSA的应用领域往往较窄，其编程模型也往往更加简洁，因此设计者会将更多的资源用于实现更多的处理单元或更大的片上存储器。</a:t>
            </a:r>
            <a:endParaRPr lang="zh-CN" altLang="en-US" dirty="0"/>
          </a:p>
        </p:txBody>
      </p:sp>
      <p:sp>
        <p:nvSpPr>
          <p:cNvPr id="8197" name="Rectangle 6"/>
          <p:cNvSpPr>
            <a:spLocks noGrp="1"/>
          </p:cNvSpPr>
          <p:nvPr>
            <p:ph type="title"/>
          </p:nvPr>
        </p:nvSpPr>
        <p:spPr/>
        <p:txBody>
          <a:bodyPr vert="horz" wrap="square" lIns="91440" tIns="45720" rIns="91440" bIns="45720" anchor="b" anchorCtr="0"/>
          <a:p>
            <a:pPr eaLnBrk="1" hangingPunct="1"/>
            <a:r>
              <a:rPr lang="en-US" altLang="zh-CN" dirty="0">
                <a:latin typeface="+mj-ea"/>
                <a:cs typeface="+mj-ea"/>
              </a:rPr>
              <a:t>13.2 DSA</a:t>
            </a:r>
            <a:r>
              <a:rPr lang="zh-CN" altLang="en-US" dirty="0">
                <a:latin typeface="+mj-ea"/>
                <a:cs typeface="+mj-ea"/>
              </a:rPr>
              <a:t>的设计原则</a:t>
            </a:r>
            <a:endParaRPr lang="zh-CN" altLang="en-US" dirty="0">
              <a:latin typeface="+mj-ea"/>
              <a:cs typeface="+mj-ea"/>
            </a:endParaRPr>
          </a:p>
        </p:txBody>
      </p:sp>
    </p:spTree>
  </p:cSld>
  <p:clrMapOvr>
    <a:masterClrMapping/>
  </p:clrMapOvr>
  <p:transition>
    <p:pull dir="rd"/>
  </p:transition>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TABLE_ENDDRAG_ORIGIN_RECT" val="457*237"/>
  <p:tag name="TABLE_ENDDRAG_RECT" val="149*144*457*237"/>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commondata" val="eyJoZGlkIjoiMTcxOGQxZWY3MDQ0YjZmOTAxN2Q0OTMwZWY5ZmE2ODkifQ=="/>
</p:tagLst>
</file>

<file path=ppt/tags/tag5.xml><?xml version="1.0" encoding="utf-8"?>
<p:tagLst xmlns:p="http://schemas.openxmlformats.org/presentationml/2006/main">
  <p:tag name="TABLE_ENDDRAG_ORIGIN_RECT" val="635*351"/>
  <p:tag name="TABLE_ENDDRAG_RECT" val="50*111*635*351"/>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样板-白底">
  <a:themeElements>
    <a:clrScheme name="">
      <a:dk1>
        <a:srgbClr val="40458C"/>
      </a:dk1>
      <a:lt1>
        <a:srgbClr val="FFFFFF"/>
      </a:lt1>
      <a:dk2>
        <a:srgbClr val="660066"/>
      </a:dk2>
      <a:lt2>
        <a:srgbClr val="B7C1EB"/>
      </a:lt2>
      <a:accent1>
        <a:srgbClr val="ECD882"/>
      </a:accent1>
      <a:accent2>
        <a:srgbClr val="B2B2B2"/>
      </a:accent2>
      <a:accent3>
        <a:srgbClr val="FFFFFF"/>
      </a:accent3>
      <a:accent4>
        <a:srgbClr val="353A77"/>
      </a:accent4>
      <a:accent5>
        <a:srgbClr val="F4E9C1"/>
      </a:accent5>
      <a:accent6>
        <a:srgbClr val="A1A1A1"/>
      </a:accent6>
      <a:hlink>
        <a:srgbClr val="4768F5"/>
      </a:hlink>
      <a:folHlink>
        <a:srgbClr val="5882F8"/>
      </a:folHlink>
    </a:clrScheme>
    <a:fontScheme name="样板-白底">
      <a:majorFont>
        <a:latin typeface="Tahoma"/>
        <a:ea typeface="黑体"/>
        <a:cs typeface=""/>
      </a:majorFont>
      <a:minorFont>
        <a:latin typeface="Tahoma"/>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1" lang="zh-CN" altLang="en-US" sz="2600" b="0" i="0" u="none" strike="noStrike" cap="none" normalizeH="0" baseline="0" smtClean="0">
            <a:ln>
              <a:noFill/>
            </a:ln>
            <a:solidFill>
              <a:schemeClr val="tx1"/>
            </a:solidFill>
            <a:effectLst/>
            <a:latin typeface="Tahoma" panose="020B060403050404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1" lang="zh-CN" altLang="en-US" sz="2600" b="0" i="0" u="none" strike="noStrike" cap="none" normalizeH="0" baseline="0" smtClean="0">
            <a:ln>
              <a:noFill/>
            </a:ln>
            <a:solidFill>
              <a:schemeClr val="tx1"/>
            </a:solidFill>
            <a:effectLst/>
            <a:latin typeface="Tahoma" panose="020B0604030504040204" pitchFamily="34" charset="0"/>
            <a:ea typeface="黑体" panose="02010609060101010101" pitchFamily="49" charset="-122"/>
          </a:defRPr>
        </a:defPPr>
      </a:lstStyle>
    </a:lnDef>
  </a:objectDefaults>
  <a:extraClrSchemeLst>
    <a:extraClrScheme>
      <a:clrScheme name="样板-白底 1">
        <a:dk1>
          <a:srgbClr val="000000"/>
        </a:dk1>
        <a:lt1>
          <a:srgbClr val="FFFFFF"/>
        </a:lt1>
        <a:dk2>
          <a:srgbClr val="40458C"/>
        </a:dk2>
        <a:lt2>
          <a:srgbClr val="FFFFCC"/>
        </a:lt2>
        <a:accent1>
          <a:srgbClr val="8D8DB3"/>
        </a:accent1>
        <a:accent2>
          <a:srgbClr val="B2B2B2"/>
        </a:accent2>
        <a:accent3>
          <a:srgbClr val="AFB0C5"/>
        </a:accent3>
        <a:accent4>
          <a:srgbClr val="DADADA"/>
        </a:accent4>
        <a:accent5>
          <a:srgbClr val="C5C5D6"/>
        </a:accent5>
        <a:accent6>
          <a:srgbClr val="A1A1A1"/>
        </a:accent6>
        <a:hlink>
          <a:srgbClr val="6F89F7"/>
        </a:hlink>
        <a:folHlink>
          <a:srgbClr val="4F56AD"/>
        </a:folHlink>
      </a:clrScheme>
      <a:clrMap bg1="dk2" tx1="lt1" bg2="dk1" tx2="lt2" accent1="accent1" accent2="accent2" accent3="accent3" accent4="accent4" accent5="accent5" accent6="accent6" hlink="hlink" folHlink="folHlink"/>
    </a:extraClrScheme>
    <a:extraClrScheme>
      <a:clrScheme name="样板-白底 2">
        <a:dk1>
          <a:srgbClr val="40458C"/>
        </a:dk1>
        <a:lt1>
          <a:srgbClr val="FFFFFF"/>
        </a:lt1>
        <a:dk2>
          <a:srgbClr val="660066"/>
        </a:dk2>
        <a:lt2>
          <a:srgbClr val="B7C1EB"/>
        </a:lt2>
        <a:accent1>
          <a:srgbClr val="ECD882"/>
        </a:accent1>
        <a:accent2>
          <a:srgbClr val="B2B2B2"/>
        </a:accent2>
        <a:accent3>
          <a:srgbClr val="FFFFFF"/>
        </a:accent3>
        <a:accent4>
          <a:srgbClr val="353A77"/>
        </a:accent4>
        <a:accent5>
          <a:srgbClr val="F4E9C1"/>
        </a:accent5>
        <a:accent6>
          <a:srgbClr val="A1A1A1"/>
        </a:accent6>
        <a:hlink>
          <a:srgbClr val="6F89F7"/>
        </a:hlink>
        <a:folHlink>
          <a:srgbClr val="CFDBFD"/>
        </a:folHlink>
      </a:clrScheme>
      <a:clrMap bg1="lt1" tx1="dk1" bg2="lt2" tx2="dk2" accent1="accent1" accent2="accent2" accent3="accent3" accent4="accent4" accent5="accent5" accent6="accent6" hlink="hlink" folHlink="folHlink"/>
    </a:extraClrScheme>
    <a:extraClrScheme>
      <a:clrScheme name="样板-白底 3">
        <a:dk1>
          <a:srgbClr val="000000"/>
        </a:dk1>
        <a:lt1>
          <a:srgbClr val="FFFFFF"/>
        </a:lt1>
        <a:dk2>
          <a:srgbClr val="4D4D4D"/>
        </a:dk2>
        <a:lt2>
          <a:srgbClr val="B2B2B2"/>
        </a:lt2>
        <a:accent1>
          <a:srgbClr val="969696"/>
        </a:accent1>
        <a:accent2>
          <a:srgbClr val="EAEAEA"/>
        </a:accent2>
        <a:accent3>
          <a:srgbClr val="FFFFFF"/>
        </a:accent3>
        <a:accent4>
          <a:srgbClr val="000000"/>
        </a:accent4>
        <a:accent5>
          <a:srgbClr val="C9C9C9"/>
        </a:accent5>
        <a:accent6>
          <a:srgbClr val="D4D4D4"/>
        </a:accent6>
        <a:hlink>
          <a:srgbClr val="777777"/>
        </a:hlink>
        <a:folHlink>
          <a:srgbClr val="C0C0C0"/>
        </a:folHlink>
      </a:clrScheme>
      <a:clrMap bg1="lt1" tx1="dk1" bg2="lt2" tx2="dk2" accent1="accent1" accent2="accent2" accent3="accent3" accent4="accent4" accent5="accent5" accent6="accent6" hlink="hlink" folHlink="folHlink"/>
    </a:extraClrScheme>
    <a:extraClrScheme>
      <a:clrScheme name="样板-白底 4">
        <a:dk1>
          <a:srgbClr val="333300"/>
        </a:dk1>
        <a:lt1>
          <a:srgbClr val="FFFFFF"/>
        </a:lt1>
        <a:dk2>
          <a:srgbClr val="663300"/>
        </a:dk2>
        <a:lt2>
          <a:srgbClr val="B2B2B2"/>
        </a:lt2>
        <a:accent1>
          <a:srgbClr val="DDC6A7"/>
        </a:accent1>
        <a:accent2>
          <a:srgbClr val="D9C167"/>
        </a:accent2>
        <a:accent3>
          <a:srgbClr val="FFFFFF"/>
        </a:accent3>
        <a:accent4>
          <a:srgbClr val="2A2A00"/>
        </a:accent4>
        <a:accent5>
          <a:srgbClr val="EBDFD0"/>
        </a:accent5>
        <a:accent6>
          <a:srgbClr val="C4AF5D"/>
        </a:accent6>
        <a:hlink>
          <a:srgbClr val="8A7A66"/>
        </a:hlink>
        <a:folHlink>
          <a:srgbClr val="C0AE9E"/>
        </a:folHlink>
      </a:clrScheme>
      <a:clrMap bg1="lt1" tx1="dk1" bg2="lt2" tx2="dk2" accent1="accent1" accent2="accent2" accent3="accent3" accent4="accent4" accent5="accent5" accent6="accent6" hlink="hlink" folHlink="folHlink"/>
    </a:extraClrScheme>
    <a:extraClrScheme>
      <a:clrScheme name="样板-白底 5">
        <a:dk1>
          <a:srgbClr val="000000"/>
        </a:dk1>
        <a:lt1>
          <a:srgbClr val="FFFFFF"/>
        </a:lt1>
        <a:dk2>
          <a:srgbClr val="003366"/>
        </a:dk2>
        <a:lt2>
          <a:srgbClr val="CCFFCC"/>
        </a:lt2>
        <a:accent1>
          <a:srgbClr val="006699"/>
        </a:accent1>
        <a:accent2>
          <a:srgbClr val="009999"/>
        </a:accent2>
        <a:accent3>
          <a:srgbClr val="AAADB8"/>
        </a:accent3>
        <a:accent4>
          <a:srgbClr val="DADADA"/>
        </a:accent4>
        <a:accent5>
          <a:srgbClr val="AAB8CA"/>
        </a:accent5>
        <a:accent6>
          <a:srgbClr val="008A8A"/>
        </a:accent6>
        <a:hlink>
          <a:srgbClr val="0099CC"/>
        </a:hlink>
        <a:folHlink>
          <a:srgbClr val="00458A"/>
        </a:folHlink>
      </a:clrScheme>
      <a:clrMap bg1="dk2" tx1="lt1" bg2="dk1" tx2="lt2" accent1="accent1" accent2="accent2" accent3="accent3" accent4="accent4" accent5="accent5" accent6="accent6" hlink="hlink" folHlink="folHlink"/>
    </a:extraClrScheme>
    <a:extraClrScheme>
      <a:clrScheme name="样板-白底 6">
        <a:dk1>
          <a:srgbClr val="000000"/>
        </a:dk1>
        <a:lt1>
          <a:srgbClr val="FFFFFF"/>
        </a:lt1>
        <a:dk2>
          <a:srgbClr val="004A48"/>
        </a:dk2>
        <a:lt2>
          <a:srgbClr val="33CCCC"/>
        </a:lt2>
        <a:accent1>
          <a:srgbClr val="006699"/>
        </a:accent1>
        <a:accent2>
          <a:srgbClr val="009999"/>
        </a:accent2>
        <a:accent3>
          <a:srgbClr val="AAB1B1"/>
        </a:accent3>
        <a:accent4>
          <a:srgbClr val="DADADA"/>
        </a:accent4>
        <a:accent5>
          <a:srgbClr val="AAB8CA"/>
        </a:accent5>
        <a:accent6>
          <a:srgbClr val="008A8A"/>
        </a:accent6>
        <a:hlink>
          <a:srgbClr val="00CC99"/>
        </a:hlink>
        <a:folHlink>
          <a:srgbClr val="006666"/>
        </a:folHlink>
      </a:clrScheme>
      <a:clrMap bg1="dk2" tx1="lt1" bg2="dk1" tx2="lt2" accent1="accent1" accent2="accent2" accent3="accent3" accent4="accent4" accent5="accent5" accent6="accent6" hlink="hlink" folHlink="folHlink"/>
    </a:extraClrScheme>
    <a:extraClrScheme>
      <a:clrScheme name="样板-白底 7">
        <a:dk1>
          <a:srgbClr val="000000"/>
        </a:dk1>
        <a:lt1>
          <a:srgbClr val="FFFFFF"/>
        </a:lt1>
        <a:dk2>
          <a:srgbClr val="333300"/>
        </a:dk2>
        <a:lt2>
          <a:srgbClr val="FFFFCC"/>
        </a:lt2>
        <a:accent1>
          <a:srgbClr val="CC9900"/>
        </a:accent1>
        <a:accent2>
          <a:srgbClr val="CC6600"/>
        </a:accent2>
        <a:accent3>
          <a:srgbClr val="ADADAA"/>
        </a:accent3>
        <a:accent4>
          <a:srgbClr val="DADADA"/>
        </a:accent4>
        <a:accent5>
          <a:srgbClr val="E2CAAA"/>
        </a:accent5>
        <a:accent6>
          <a:srgbClr val="B95C00"/>
        </a:accent6>
        <a:hlink>
          <a:srgbClr val="808000"/>
        </a:hlink>
        <a:folHlink>
          <a:srgbClr val="525000"/>
        </a:folHlink>
      </a:clrScheme>
      <a:clrMap bg1="dk2" tx1="lt1" bg2="dk1" tx2="lt2" accent1="accent1" accent2="accent2" accent3="accent3" accent4="accent4" accent5="accent5" accent6="accent6" hlink="hlink" folHlink="folHlink"/>
    </a:extraClrScheme>
    <a:extraClrScheme>
      <a:clrScheme name="样板-白底 8">
        <a:dk1>
          <a:srgbClr val="003D62"/>
        </a:dk1>
        <a:lt1>
          <a:srgbClr val="FFFFFF"/>
        </a:lt1>
        <a:dk2>
          <a:srgbClr val="006699"/>
        </a:dk2>
        <a:lt2>
          <a:srgbClr val="C8D1DA"/>
        </a:lt2>
        <a:accent1>
          <a:srgbClr val="9AC0EA"/>
        </a:accent1>
        <a:accent2>
          <a:srgbClr val="80C3C8"/>
        </a:accent2>
        <a:accent3>
          <a:srgbClr val="FFFFFF"/>
        </a:accent3>
        <a:accent4>
          <a:srgbClr val="003353"/>
        </a:accent4>
        <a:accent5>
          <a:srgbClr val="CADCF3"/>
        </a:accent5>
        <a:accent6>
          <a:srgbClr val="73B0B5"/>
        </a:accent6>
        <a:hlink>
          <a:srgbClr val="81ABCB"/>
        </a:hlink>
        <a:folHlink>
          <a:srgbClr val="B6CBD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样板-白底">
  <a:themeElements>
    <a:clrScheme name="">
      <a:dk1>
        <a:srgbClr val="40458C"/>
      </a:dk1>
      <a:lt1>
        <a:srgbClr val="FFFFFF"/>
      </a:lt1>
      <a:dk2>
        <a:srgbClr val="660066"/>
      </a:dk2>
      <a:lt2>
        <a:srgbClr val="B7C1EB"/>
      </a:lt2>
      <a:accent1>
        <a:srgbClr val="ECD882"/>
      </a:accent1>
      <a:accent2>
        <a:srgbClr val="B2B2B2"/>
      </a:accent2>
      <a:accent3>
        <a:srgbClr val="FFFFFF"/>
      </a:accent3>
      <a:accent4>
        <a:srgbClr val="353A77"/>
      </a:accent4>
      <a:accent5>
        <a:srgbClr val="F4E9C1"/>
      </a:accent5>
      <a:accent6>
        <a:srgbClr val="A1A1A1"/>
      </a:accent6>
      <a:hlink>
        <a:srgbClr val="4768F5"/>
      </a:hlink>
      <a:folHlink>
        <a:srgbClr val="5882F8"/>
      </a:folHlink>
    </a:clrScheme>
    <a:fontScheme name="样板-白底">
      <a:majorFont>
        <a:latin typeface="Tahoma"/>
        <a:ea typeface="黑体"/>
        <a:cs typeface=""/>
      </a:majorFont>
      <a:minorFont>
        <a:latin typeface="Tahoma"/>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1" lang="zh-CN" altLang="en-US" sz="2600" b="0" i="0" u="none" strike="noStrike" cap="none" normalizeH="0" baseline="0" smtClean="0">
            <a:ln>
              <a:noFill/>
            </a:ln>
            <a:solidFill>
              <a:schemeClr val="tx1"/>
            </a:solidFill>
            <a:effectLst/>
            <a:latin typeface="Tahoma" panose="020B060403050404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1" lang="zh-CN" altLang="en-US" sz="2600" b="0" i="0" u="none" strike="noStrike" cap="none" normalizeH="0" baseline="0" smtClean="0">
            <a:ln>
              <a:noFill/>
            </a:ln>
            <a:solidFill>
              <a:schemeClr val="tx1"/>
            </a:solidFill>
            <a:effectLst/>
            <a:latin typeface="Tahoma" panose="020B0604030504040204" pitchFamily="34" charset="0"/>
            <a:ea typeface="黑体" panose="02010609060101010101" pitchFamily="49" charset="-122"/>
          </a:defRPr>
        </a:defPPr>
      </a:lstStyle>
    </a:lnDef>
  </a:objectDefaults>
  <a:extraClrSchemeLst>
    <a:extraClrScheme>
      <a:clrScheme name="样板-白底 1">
        <a:dk1>
          <a:srgbClr val="000000"/>
        </a:dk1>
        <a:lt1>
          <a:srgbClr val="FFFFFF"/>
        </a:lt1>
        <a:dk2>
          <a:srgbClr val="40458C"/>
        </a:dk2>
        <a:lt2>
          <a:srgbClr val="FFFFCC"/>
        </a:lt2>
        <a:accent1>
          <a:srgbClr val="8D8DB3"/>
        </a:accent1>
        <a:accent2>
          <a:srgbClr val="B2B2B2"/>
        </a:accent2>
        <a:accent3>
          <a:srgbClr val="AFB0C5"/>
        </a:accent3>
        <a:accent4>
          <a:srgbClr val="DADADA"/>
        </a:accent4>
        <a:accent5>
          <a:srgbClr val="C5C5D6"/>
        </a:accent5>
        <a:accent6>
          <a:srgbClr val="A1A1A1"/>
        </a:accent6>
        <a:hlink>
          <a:srgbClr val="6F89F7"/>
        </a:hlink>
        <a:folHlink>
          <a:srgbClr val="4F56AD"/>
        </a:folHlink>
      </a:clrScheme>
      <a:clrMap bg1="dk2" tx1="lt1" bg2="dk1" tx2="lt2" accent1="accent1" accent2="accent2" accent3="accent3" accent4="accent4" accent5="accent5" accent6="accent6" hlink="hlink" folHlink="folHlink"/>
    </a:extraClrScheme>
    <a:extraClrScheme>
      <a:clrScheme name="样板-白底 2">
        <a:dk1>
          <a:srgbClr val="40458C"/>
        </a:dk1>
        <a:lt1>
          <a:srgbClr val="FFFFFF"/>
        </a:lt1>
        <a:dk2>
          <a:srgbClr val="660066"/>
        </a:dk2>
        <a:lt2>
          <a:srgbClr val="B7C1EB"/>
        </a:lt2>
        <a:accent1>
          <a:srgbClr val="ECD882"/>
        </a:accent1>
        <a:accent2>
          <a:srgbClr val="B2B2B2"/>
        </a:accent2>
        <a:accent3>
          <a:srgbClr val="FFFFFF"/>
        </a:accent3>
        <a:accent4>
          <a:srgbClr val="353A77"/>
        </a:accent4>
        <a:accent5>
          <a:srgbClr val="F4E9C1"/>
        </a:accent5>
        <a:accent6>
          <a:srgbClr val="A1A1A1"/>
        </a:accent6>
        <a:hlink>
          <a:srgbClr val="6F89F7"/>
        </a:hlink>
        <a:folHlink>
          <a:srgbClr val="CFDBFD"/>
        </a:folHlink>
      </a:clrScheme>
      <a:clrMap bg1="lt1" tx1="dk1" bg2="lt2" tx2="dk2" accent1="accent1" accent2="accent2" accent3="accent3" accent4="accent4" accent5="accent5" accent6="accent6" hlink="hlink" folHlink="folHlink"/>
    </a:extraClrScheme>
    <a:extraClrScheme>
      <a:clrScheme name="样板-白底 3">
        <a:dk1>
          <a:srgbClr val="000000"/>
        </a:dk1>
        <a:lt1>
          <a:srgbClr val="FFFFFF"/>
        </a:lt1>
        <a:dk2>
          <a:srgbClr val="4D4D4D"/>
        </a:dk2>
        <a:lt2>
          <a:srgbClr val="B2B2B2"/>
        </a:lt2>
        <a:accent1>
          <a:srgbClr val="969696"/>
        </a:accent1>
        <a:accent2>
          <a:srgbClr val="EAEAEA"/>
        </a:accent2>
        <a:accent3>
          <a:srgbClr val="FFFFFF"/>
        </a:accent3>
        <a:accent4>
          <a:srgbClr val="000000"/>
        </a:accent4>
        <a:accent5>
          <a:srgbClr val="C9C9C9"/>
        </a:accent5>
        <a:accent6>
          <a:srgbClr val="D4D4D4"/>
        </a:accent6>
        <a:hlink>
          <a:srgbClr val="777777"/>
        </a:hlink>
        <a:folHlink>
          <a:srgbClr val="C0C0C0"/>
        </a:folHlink>
      </a:clrScheme>
      <a:clrMap bg1="lt1" tx1="dk1" bg2="lt2" tx2="dk2" accent1="accent1" accent2="accent2" accent3="accent3" accent4="accent4" accent5="accent5" accent6="accent6" hlink="hlink" folHlink="folHlink"/>
    </a:extraClrScheme>
    <a:extraClrScheme>
      <a:clrScheme name="样板-白底 4">
        <a:dk1>
          <a:srgbClr val="333300"/>
        </a:dk1>
        <a:lt1>
          <a:srgbClr val="FFFFFF"/>
        </a:lt1>
        <a:dk2>
          <a:srgbClr val="663300"/>
        </a:dk2>
        <a:lt2>
          <a:srgbClr val="B2B2B2"/>
        </a:lt2>
        <a:accent1>
          <a:srgbClr val="DDC6A7"/>
        </a:accent1>
        <a:accent2>
          <a:srgbClr val="D9C167"/>
        </a:accent2>
        <a:accent3>
          <a:srgbClr val="FFFFFF"/>
        </a:accent3>
        <a:accent4>
          <a:srgbClr val="2A2A00"/>
        </a:accent4>
        <a:accent5>
          <a:srgbClr val="EBDFD0"/>
        </a:accent5>
        <a:accent6>
          <a:srgbClr val="C4AF5D"/>
        </a:accent6>
        <a:hlink>
          <a:srgbClr val="8A7A66"/>
        </a:hlink>
        <a:folHlink>
          <a:srgbClr val="C0AE9E"/>
        </a:folHlink>
      </a:clrScheme>
      <a:clrMap bg1="lt1" tx1="dk1" bg2="lt2" tx2="dk2" accent1="accent1" accent2="accent2" accent3="accent3" accent4="accent4" accent5="accent5" accent6="accent6" hlink="hlink" folHlink="folHlink"/>
    </a:extraClrScheme>
    <a:extraClrScheme>
      <a:clrScheme name="样板-白底 5">
        <a:dk1>
          <a:srgbClr val="000000"/>
        </a:dk1>
        <a:lt1>
          <a:srgbClr val="FFFFFF"/>
        </a:lt1>
        <a:dk2>
          <a:srgbClr val="003366"/>
        </a:dk2>
        <a:lt2>
          <a:srgbClr val="CCFFCC"/>
        </a:lt2>
        <a:accent1>
          <a:srgbClr val="006699"/>
        </a:accent1>
        <a:accent2>
          <a:srgbClr val="009999"/>
        </a:accent2>
        <a:accent3>
          <a:srgbClr val="AAADB8"/>
        </a:accent3>
        <a:accent4>
          <a:srgbClr val="DADADA"/>
        </a:accent4>
        <a:accent5>
          <a:srgbClr val="AAB8CA"/>
        </a:accent5>
        <a:accent6>
          <a:srgbClr val="008A8A"/>
        </a:accent6>
        <a:hlink>
          <a:srgbClr val="0099CC"/>
        </a:hlink>
        <a:folHlink>
          <a:srgbClr val="00458A"/>
        </a:folHlink>
      </a:clrScheme>
      <a:clrMap bg1="dk2" tx1="lt1" bg2="dk1" tx2="lt2" accent1="accent1" accent2="accent2" accent3="accent3" accent4="accent4" accent5="accent5" accent6="accent6" hlink="hlink" folHlink="folHlink"/>
    </a:extraClrScheme>
    <a:extraClrScheme>
      <a:clrScheme name="样板-白底 6">
        <a:dk1>
          <a:srgbClr val="000000"/>
        </a:dk1>
        <a:lt1>
          <a:srgbClr val="FFFFFF"/>
        </a:lt1>
        <a:dk2>
          <a:srgbClr val="004A48"/>
        </a:dk2>
        <a:lt2>
          <a:srgbClr val="33CCCC"/>
        </a:lt2>
        <a:accent1>
          <a:srgbClr val="006699"/>
        </a:accent1>
        <a:accent2>
          <a:srgbClr val="009999"/>
        </a:accent2>
        <a:accent3>
          <a:srgbClr val="AAB1B1"/>
        </a:accent3>
        <a:accent4>
          <a:srgbClr val="DADADA"/>
        </a:accent4>
        <a:accent5>
          <a:srgbClr val="AAB8CA"/>
        </a:accent5>
        <a:accent6>
          <a:srgbClr val="008A8A"/>
        </a:accent6>
        <a:hlink>
          <a:srgbClr val="00CC99"/>
        </a:hlink>
        <a:folHlink>
          <a:srgbClr val="006666"/>
        </a:folHlink>
      </a:clrScheme>
      <a:clrMap bg1="dk2" tx1="lt1" bg2="dk1" tx2="lt2" accent1="accent1" accent2="accent2" accent3="accent3" accent4="accent4" accent5="accent5" accent6="accent6" hlink="hlink" folHlink="folHlink"/>
    </a:extraClrScheme>
    <a:extraClrScheme>
      <a:clrScheme name="样板-白底 7">
        <a:dk1>
          <a:srgbClr val="000000"/>
        </a:dk1>
        <a:lt1>
          <a:srgbClr val="FFFFFF"/>
        </a:lt1>
        <a:dk2>
          <a:srgbClr val="333300"/>
        </a:dk2>
        <a:lt2>
          <a:srgbClr val="FFFFCC"/>
        </a:lt2>
        <a:accent1>
          <a:srgbClr val="CC9900"/>
        </a:accent1>
        <a:accent2>
          <a:srgbClr val="CC6600"/>
        </a:accent2>
        <a:accent3>
          <a:srgbClr val="ADADAA"/>
        </a:accent3>
        <a:accent4>
          <a:srgbClr val="DADADA"/>
        </a:accent4>
        <a:accent5>
          <a:srgbClr val="E2CAAA"/>
        </a:accent5>
        <a:accent6>
          <a:srgbClr val="B95C00"/>
        </a:accent6>
        <a:hlink>
          <a:srgbClr val="808000"/>
        </a:hlink>
        <a:folHlink>
          <a:srgbClr val="525000"/>
        </a:folHlink>
      </a:clrScheme>
      <a:clrMap bg1="dk2" tx1="lt1" bg2="dk1" tx2="lt2" accent1="accent1" accent2="accent2" accent3="accent3" accent4="accent4" accent5="accent5" accent6="accent6" hlink="hlink" folHlink="folHlink"/>
    </a:extraClrScheme>
    <a:extraClrScheme>
      <a:clrScheme name="样板-白底 8">
        <a:dk1>
          <a:srgbClr val="003D62"/>
        </a:dk1>
        <a:lt1>
          <a:srgbClr val="FFFFFF"/>
        </a:lt1>
        <a:dk2>
          <a:srgbClr val="006699"/>
        </a:dk2>
        <a:lt2>
          <a:srgbClr val="C8D1DA"/>
        </a:lt2>
        <a:accent1>
          <a:srgbClr val="9AC0EA"/>
        </a:accent1>
        <a:accent2>
          <a:srgbClr val="80C3C8"/>
        </a:accent2>
        <a:accent3>
          <a:srgbClr val="FFFFFF"/>
        </a:accent3>
        <a:accent4>
          <a:srgbClr val="003353"/>
        </a:accent4>
        <a:accent5>
          <a:srgbClr val="CADCF3"/>
        </a:accent5>
        <a:accent6>
          <a:srgbClr val="73B0B5"/>
        </a:accent6>
        <a:hlink>
          <a:srgbClr val="81ABCB"/>
        </a:hlink>
        <a:folHlink>
          <a:srgbClr val="B6CBD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C:\Documents and Settings\Guowen Wu\Application Data\Microsoft\Templates\样板-白底.pot</Template>
  <TotalTime>0</TotalTime>
  <Words>9063</Words>
  <Application>WPS 演示</Application>
  <PresentationFormat>全屏显示(4:3)</PresentationFormat>
  <Paragraphs>515</Paragraphs>
  <Slides>62</Slides>
  <Notes>0</Notes>
  <HiddenSlides>0</HiddenSlides>
  <MMClips>0</MMClips>
  <ScaleCrop>false</ScaleCrop>
  <HeadingPairs>
    <vt:vector size="8" baseType="variant">
      <vt:variant>
        <vt:lpstr>已用的字体</vt:lpstr>
      </vt:variant>
      <vt:variant>
        <vt:i4>8</vt:i4>
      </vt:variant>
      <vt:variant>
        <vt:lpstr>主题</vt:lpstr>
      </vt:variant>
      <vt:variant>
        <vt:i4>2</vt:i4>
      </vt:variant>
      <vt:variant>
        <vt:lpstr>嵌入 OLE 服务器</vt:lpstr>
      </vt:variant>
      <vt:variant>
        <vt:i4>21</vt:i4>
      </vt:variant>
      <vt:variant>
        <vt:lpstr>幻灯片标题</vt:lpstr>
      </vt:variant>
      <vt:variant>
        <vt:i4>62</vt:i4>
      </vt:variant>
    </vt:vector>
  </HeadingPairs>
  <TitlesOfParts>
    <vt:vector size="93" baseType="lpstr">
      <vt:lpstr>Arial</vt:lpstr>
      <vt:lpstr>宋体</vt:lpstr>
      <vt:lpstr>Wingdings</vt:lpstr>
      <vt:lpstr>Tahoma</vt:lpstr>
      <vt:lpstr>黑体</vt:lpstr>
      <vt:lpstr>Times New Roman</vt:lpstr>
      <vt:lpstr>微软雅黑</vt:lpstr>
      <vt:lpstr>Arial Unicode MS</vt:lpstr>
      <vt:lpstr>样板-白底</vt:lpstr>
      <vt:lpstr>1_样板-白底</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PowerPoint 演示文稿</vt:lpstr>
      <vt:lpstr>PowerPoint 演示文稿</vt:lpstr>
      <vt:lpstr>PowerPoint 演示文稿</vt:lpstr>
      <vt:lpstr>13.1 选择DSA的原因</vt:lpstr>
      <vt:lpstr>13.1 选择DSA的原因</vt:lpstr>
      <vt:lpstr>13.1 选择DSA的原因</vt:lpstr>
      <vt:lpstr>13.1 选择DSA的原因</vt:lpstr>
      <vt:lpstr>13.2 DSA的设计原则</vt:lpstr>
      <vt:lpstr>13.2 DSA的设计原则</vt:lpstr>
      <vt:lpstr>13.2 DSA的设计原则</vt:lpstr>
      <vt:lpstr>13.2 DSA的设计原则</vt:lpstr>
      <vt:lpstr>13.3 深度神经网络</vt:lpstr>
      <vt:lpstr>13.3 深度神经网络</vt:lpstr>
      <vt:lpstr>13.3 深度神经网络</vt:lpstr>
      <vt:lpstr>13.3 深度神经网络</vt:lpstr>
      <vt:lpstr>13.3 深度神经网络</vt:lpstr>
      <vt:lpstr>13.3 深度神经网络</vt:lpstr>
      <vt:lpstr>13.3 深度神经网络</vt:lpstr>
      <vt:lpstr>13.3 深度神经网络</vt:lpstr>
      <vt:lpstr>13.3 深度神经网络</vt:lpstr>
      <vt:lpstr>13.3 深度神经网络</vt:lpstr>
      <vt:lpstr>13.3 深度神经网络</vt:lpstr>
      <vt:lpstr>13.3 深度神经网络</vt:lpstr>
      <vt:lpstr>13.3 深度神经网络</vt:lpstr>
      <vt:lpstr>13.3 深度神经网络</vt:lpstr>
      <vt:lpstr>13.3 深度神经网络</vt:lpstr>
      <vt:lpstr>13.3 深度神经网络</vt:lpstr>
      <vt:lpstr>13.4 DSA实例</vt:lpstr>
      <vt:lpstr>13.4 DSA实例：谷歌TPU</vt:lpstr>
      <vt:lpstr>13.4 DSA实例：谷歌TPU</vt:lpstr>
      <vt:lpstr>13.4 DSA实例：谷歌TPU</vt:lpstr>
      <vt:lpstr>13.4 DSA实例：谷歌TPU</vt:lpstr>
      <vt:lpstr>13.4 DSA实例：谷歌TPU</vt:lpstr>
      <vt:lpstr>13.4 DSA实例：谷歌TPU</vt:lpstr>
      <vt:lpstr>13.4 DSA实例：谷歌TPU</vt:lpstr>
      <vt:lpstr>13.4 DSA实例：谷歌TPU</vt:lpstr>
      <vt:lpstr>13.4 DSA实例：谷歌TPU</vt:lpstr>
      <vt:lpstr>13.4 DSA实例：谷歌TPU</vt:lpstr>
      <vt:lpstr>13.4 DSA实例：谷歌TPU</vt:lpstr>
      <vt:lpstr>13.4 DSA实例：谷歌TPU</vt:lpstr>
      <vt:lpstr>13.4 DSA实例：谷歌TPU</vt:lpstr>
      <vt:lpstr>13.4 DSA实例：谷歌TPU</vt:lpstr>
      <vt:lpstr>13.4 DSA实例：微软Catapult</vt:lpstr>
      <vt:lpstr>13.4 DSA实例：微软Catapult</vt:lpstr>
      <vt:lpstr>13.4 DSA实例：微软Catapult</vt:lpstr>
      <vt:lpstr>13.4 DSA实例：谷歌TPU</vt:lpstr>
      <vt:lpstr>13.4 DSA实例：微软Catapult</vt:lpstr>
      <vt:lpstr>13.4 DSA实例：谷歌TPU</vt:lpstr>
      <vt:lpstr>13.4 DSA实例：微软Catapult</vt:lpstr>
      <vt:lpstr>13.4 DSA实例：谷歌TPU</vt:lpstr>
      <vt:lpstr>13.4 DSA实例：微软Catapult</vt:lpstr>
      <vt:lpstr>13.4 DSA实例：谷歌TPU</vt:lpstr>
      <vt:lpstr>13.4 DSA实例：微软Catapult</vt:lpstr>
      <vt:lpstr>13.4 DSA实例：微软Catapult</vt:lpstr>
      <vt:lpstr>13.4 DSA实例：谷歌TPU</vt:lpstr>
      <vt:lpstr>13.4 DSA实例：微软Catapult</vt:lpstr>
      <vt:lpstr>13.4 DSA实例：谷歌TPU</vt:lpstr>
      <vt:lpstr>13.4 DSA实例：微软Catapult</vt:lpstr>
      <vt:lpstr>13.4 DSA实例：微软Catapult</vt:lpstr>
      <vt:lpstr>13.4 DSA实例：谷歌TPU</vt:lpstr>
      <vt:lpstr>13.4 DSA实例：谷歌TPU</vt:lpstr>
      <vt:lpstr>13.4 DSA实例：微软Catapult</vt:lpstr>
    </vt:vector>
  </TitlesOfParts>
  <Company>chinaschool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没有幻灯片标题</dc:title>
  <dc:creator>yyan</dc:creator>
  <cp:lastModifiedBy>云</cp:lastModifiedBy>
  <cp:revision>696</cp:revision>
  <dcterms:created xsi:type="dcterms:W3CDTF">1999-09-15T05:32:00Z</dcterms:created>
  <dcterms:modified xsi:type="dcterms:W3CDTF">2023-11-27T07:49:14Z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C613C6301EF547A0AE9BD573F7BE345F_12</vt:lpwstr>
  </property>
  <property fmtid="{D5CDD505-2E9C-101B-9397-08002B2CF9AE}" pid="3" name="KSOProductBuildVer">
    <vt:lpwstr>2052-12.1.0.15712</vt:lpwstr>
  </property>
</Properties>
</file>

<file path=docProps/thumbnail.jpeg>
</file>